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491"/>
    <a:srgbClr val="A35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1BDC3-B618-4EAB-AB12-023B2467A05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BEEBB63-5D11-4DF3-9A74-BA679F4E7162}">
      <dgm:prSet phldrT="[Texto]" custT="1"/>
      <dgm:spPr/>
      <dgm:t>
        <a:bodyPr/>
        <a:lstStyle/>
        <a:p>
          <a:r>
            <a:rPr lang="en" sz="2000" b="1" dirty="0"/>
            <a:t>SIAPAKAH YANG BOLEH NAIK KE ATAS GUNUNG KUDUS?</a:t>
          </a:r>
        </a:p>
      </dgm:t>
    </dgm:pt>
    <dgm:pt modelId="{2D13CDE2-D316-4BB8-8CB1-8287BB06126C}" type="parTrans" cxnId="{AA8F9E5D-3011-41D2-AEB4-2D8996EB83C7}">
      <dgm:prSet/>
      <dgm:spPr/>
      <dgm:t>
        <a:bodyPr/>
        <a:lstStyle/>
        <a:p>
          <a:endParaRPr lang="es-ES" sz="2000" b="1"/>
        </a:p>
      </dgm:t>
    </dgm:pt>
    <dgm:pt modelId="{C5D42ADE-1438-4426-904C-62F841F99B20}" type="sibTrans" cxnId="{AA8F9E5D-3011-41D2-AEB4-2D8996EB83C7}">
      <dgm:prSet/>
      <dgm:spPr/>
      <dgm:t>
        <a:bodyPr/>
        <a:lstStyle/>
        <a:p>
          <a:endParaRPr lang="es-ES" sz="2000" b="1"/>
        </a:p>
      </dgm:t>
    </dgm:pt>
    <dgm:pt modelId="{F80E3A17-5059-48C3-8493-3E6467D5816C}">
      <dgm:prSet phldrT="[Texto]" custT="1"/>
      <dgm:spPr/>
      <dgm:t>
        <a:bodyPr/>
        <a:lstStyle/>
        <a:p>
          <a:r>
            <a:rPr lang="en" sz="2000" b="1" dirty="0"/>
            <a:t>Mazmur 24:1-6 </a:t>
          </a:r>
          <a:br>
            <a:rPr lang="es-ES" sz="2000" b="1" dirty="0"/>
          </a:br>
          <a:r>
            <a:rPr lang="es-ES" sz="1800" b="1" dirty="0" err="1"/>
            <a:t>Mereka</a:t>
          </a:r>
          <a:r>
            <a:rPr lang="es-ES" sz="1800" b="1" dirty="0"/>
            <a:t> yang </a:t>
          </a:r>
          <a:r>
            <a:rPr lang="es-ES" sz="1800" b="1" dirty="0" err="1"/>
            <a:t>mencari</a:t>
          </a:r>
          <a:r>
            <a:rPr lang="es-ES" sz="1800" b="1" dirty="0"/>
            <a:t> </a:t>
          </a:r>
          <a:r>
            <a:rPr lang="es-ES" sz="1800" b="1" dirty="0" err="1"/>
            <a:t>Tuhan</a:t>
          </a:r>
          <a:endParaRPr lang="en" sz="1800" b="1" dirty="0"/>
        </a:p>
      </dgm:t>
    </dgm:pt>
    <dgm:pt modelId="{3E9F22EB-B623-4351-840E-6740CF25ED69}" type="parTrans" cxnId="{C9899D7F-66F0-419E-8D69-AB6CB503B95F}">
      <dgm:prSet/>
      <dgm:spPr/>
      <dgm:t>
        <a:bodyPr/>
        <a:lstStyle/>
        <a:p>
          <a:endParaRPr lang="es-ES" sz="2000" b="1"/>
        </a:p>
      </dgm:t>
    </dgm:pt>
    <dgm:pt modelId="{6D35A7ED-DCEC-47FC-B100-D99447337FA0}" type="sibTrans" cxnId="{C9899D7F-66F0-419E-8D69-AB6CB503B95F}">
      <dgm:prSet/>
      <dgm:spPr/>
      <dgm:t>
        <a:bodyPr/>
        <a:lstStyle/>
        <a:p>
          <a:endParaRPr lang="es-ES" sz="2000" b="1"/>
        </a:p>
      </dgm:t>
    </dgm:pt>
    <dgm:pt modelId="{A60337D4-230D-41BC-B1C9-6EBE15342C7D}">
      <dgm:prSet phldrT="[Texto]" custT="1"/>
      <dgm:spPr/>
      <dgm:t>
        <a:bodyPr/>
        <a:lstStyle/>
        <a:p>
          <a:pPr algn="l"/>
          <a:r>
            <a:rPr lang="en-ID" sz="1700" b="1" dirty="0" err="1"/>
            <a:t>Mazmur</a:t>
          </a:r>
          <a:r>
            <a:rPr lang="en-ID" sz="1700" b="1" dirty="0"/>
            <a:t> Daud. </a:t>
          </a:r>
          <a:r>
            <a:rPr lang="en-ID" sz="1700" b="1" dirty="0" err="1"/>
            <a:t>TUHANlah</a:t>
          </a:r>
          <a:r>
            <a:rPr lang="en-ID" sz="1700" b="1" dirty="0"/>
            <a:t> yang </a:t>
          </a:r>
          <a:r>
            <a:rPr lang="en-ID" sz="1700" b="1" dirty="0" err="1"/>
            <a:t>empunya</a:t>
          </a:r>
          <a:r>
            <a:rPr lang="en-ID" sz="1700" b="1" dirty="0"/>
            <a:t> </a:t>
          </a:r>
          <a:r>
            <a:rPr lang="en-ID" sz="1700" b="1" dirty="0" err="1"/>
            <a:t>bumi</a:t>
          </a:r>
          <a:r>
            <a:rPr lang="en-ID" sz="1700" b="1" dirty="0"/>
            <a:t> </a:t>
          </a:r>
          <a:r>
            <a:rPr lang="en-ID" sz="1700" b="1" dirty="0" err="1"/>
            <a:t>serta</a:t>
          </a:r>
          <a:r>
            <a:rPr lang="en-ID" sz="1700" b="1" dirty="0"/>
            <a:t> </a:t>
          </a:r>
          <a:r>
            <a:rPr lang="en-ID" sz="1700" b="1" dirty="0" err="1"/>
            <a:t>segala</a:t>
          </a:r>
          <a:r>
            <a:rPr lang="en-ID" sz="1700" b="1" dirty="0"/>
            <a:t> </a:t>
          </a:r>
          <a:r>
            <a:rPr lang="en-ID" sz="1700" b="1" dirty="0" err="1"/>
            <a:t>isinya</a:t>
          </a:r>
          <a:r>
            <a:rPr lang="en-ID" sz="1700" b="1" dirty="0"/>
            <a:t>, dan dunia </a:t>
          </a:r>
          <a:r>
            <a:rPr lang="en-ID" sz="1700" b="1" dirty="0" err="1"/>
            <a:t>serta</a:t>
          </a:r>
          <a:r>
            <a:rPr lang="en-ID" sz="1700" b="1" dirty="0"/>
            <a:t> yang </a:t>
          </a:r>
          <a:r>
            <a:rPr lang="en-ID" sz="1700" b="1" dirty="0" err="1"/>
            <a:t>diam</a:t>
          </a:r>
          <a:r>
            <a:rPr lang="en-ID" sz="1700" b="1" dirty="0"/>
            <a:t> di </a:t>
          </a:r>
          <a:r>
            <a:rPr lang="en-ID" sz="1700" b="1" dirty="0" err="1"/>
            <a:t>dalamnya</a:t>
          </a:r>
          <a:r>
            <a:rPr lang="en-ID" sz="1700" b="1" dirty="0"/>
            <a:t>. </a:t>
          </a:r>
          <a:r>
            <a:rPr lang="en-ID" sz="1700" b="1" dirty="0" err="1"/>
            <a:t>Sebab</a:t>
          </a:r>
          <a:r>
            <a:rPr lang="en-ID" sz="1700" b="1" dirty="0"/>
            <a:t> </a:t>
          </a:r>
          <a:r>
            <a:rPr lang="en-ID" sz="1700" b="1" dirty="0" err="1"/>
            <a:t>Dialah</a:t>
          </a:r>
          <a:r>
            <a:rPr lang="en-ID" sz="1700" b="1" dirty="0"/>
            <a:t> yang </a:t>
          </a:r>
          <a:r>
            <a:rPr lang="en-ID" sz="1700" b="1" dirty="0" err="1"/>
            <a:t>mendasarkannya</a:t>
          </a:r>
          <a:r>
            <a:rPr lang="en-ID" sz="1700" b="1" dirty="0"/>
            <a:t> di </a:t>
          </a:r>
          <a:r>
            <a:rPr lang="en-ID" sz="1700" b="1" dirty="0" err="1"/>
            <a:t>atas</a:t>
          </a:r>
          <a:r>
            <a:rPr lang="en-ID" sz="1700" b="1" dirty="0"/>
            <a:t> </a:t>
          </a:r>
          <a:r>
            <a:rPr lang="en-ID" sz="1700" b="1" dirty="0" err="1"/>
            <a:t>lautan</a:t>
          </a:r>
          <a:r>
            <a:rPr lang="en-ID" sz="1700" b="1" dirty="0"/>
            <a:t> dan </a:t>
          </a:r>
          <a:r>
            <a:rPr lang="en-ID" sz="1700" b="1" dirty="0" err="1"/>
            <a:t>menegakkannya</a:t>
          </a:r>
          <a:r>
            <a:rPr lang="en-ID" sz="1700" b="1" dirty="0"/>
            <a:t> di </a:t>
          </a:r>
          <a:r>
            <a:rPr lang="en-ID" sz="1700" b="1" dirty="0" err="1"/>
            <a:t>atas</a:t>
          </a:r>
          <a:r>
            <a:rPr lang="en-ID" sz="1700" b="1" dirty="0"/>
            <a:t> </a:t>
          </a:r>
          <a:r>
            <a:rPr lang="en-ID" sz="1700" b="1" dirty="0" err="1"/>
            <a:t>sungai-sungai</a:t>
          </a:r>
          <a:r>
            <a:rPr lang="en-ID" sz="1700" b="1" dirty="0"/>
            <a:t>. "</a:t>
          </a:r>
          <a:r>
            <a:rPr lang="en-ID" sz="1700" b="1" dirty="0" err="1"/>
            <a:t>Siapakah</a:t>
          </a:r>
          <a:r>
            <a:rPr lang="en-ID" sz="1700" b="1" dirty="0"/>
            <a:t> yang </a:t>
          </a:r>
          <a:r>
            <a:rPr lang="en-ID" sz="1700" b="1" dirty="0" err="1"/>
            <a:t>boleh</a:t>
          </a:r>
          <a:r>
            <a:rPr lang="en-ID" sz="1700" b="1" dirty="0"/>
            <a:t> naik </a:t>
          </a:r>
          <a:r>
            <a:rPr lang="en-ID" sz="1700" b="1" dirty="0" err="1"/>
            <a:t>ke</a:t>
          </a:r>
          <a:r>
            <a:rPr lang="en-ID" sz="1700" b="1" dirty="0"/>
            <a:t> </a:t>
          </a:r>
          <a:r>
            <a:rPr lang="en-ID" sz="1700" b="1" dirty="0" err="1"/>
            <a:t>atas</a:t>
          </a:r>
          <a:r>
            <a:rPr lang="en-ID" sz="1700" b="1" dirty="0"/>
            <a:t> </a:t>
          </a:r>
          <a:r>
            <a:rPr lang="en-ID" sz="1700" b="1" dirty="0" err="1"/>
            <a:t>gunung</a:t>
          </a:r>
          <a:r>
            <a:rPr lang="en-ID" sz="1700" b="1" dirty="0"/>
            <a:t> TUHAN? </a:t>
          </a:r>
          <a:r>
            <a:rPr lang="en-ID" sz="1700" b="1" dirty="0" err="1"/>
            <a:t>Siapakah</a:t>
          </a:r>
          <a:r>
            <a:rPr lang="en-ID" sz="1700" b="1" dirty="0"/>
            <a:t> yang </a:t>
          </a:r>
          <a:r>
            <a:rPr lang="en-ID" sz="1700" b="1" dirty="0" err="1"/>
            <a:t>boleh</a:t>
          </a:r>
          <a:r>
            <a:rPr lang="en-ID" sz="1700" b="1" dirty="0"/>
            <a:t> </a:t>
          </a:r>
          <a:r>
            <a:rPr lang="en-ID" sz="1700" b="1" dirty="0" err="1"/>
            <a:t>berdiri</a:t>
          </a:r>
          <a:r>
            <a:rPr lang="en-ID" sz="1700" b="1" dirty="0"/>
            <a:t> di </a:t>
          </a:r>
          <a:r>
            <a:rPr lang="en-ID" sz="1700" b="1" dirty="0" err="1"/>
            <a:t>tempat</a:t>
          </a:r>
          <a:r>
            <a:rPr lang="en-ID" sz="1700" b="1" dirty="0"/>
            <a:t>-Nya yang kudus?“ "Orang yang </a:t>
          </a:r>
          <a:r>
            <a:rPr lang="en-ID" sz="1700" b="1" dirty="0" err="1"/>
            <a:t>bersih</a:t>
          </a:r>
          <a:r>
            <a:rPr lang="en-ID" sz="1700" b="1" dirty="0"/>
            <a:t> </a:t>
          </a:r>
          <a:r>
            <a:rPr lang="en-ID" sz="1700" b="1" dirty="0" err="1"/>
            <a:t>tangannya</a:t>
          </a:r>
          <a:r>
            <a:rPr lang="en-ID" sz="1700" b="1" dirty="0"/>
            <a:t> dan </a:t>
          </a:r>
          <a:r>
            <a:rPr lang="en-ID" sz="1700" b="1" dirty="0" err="1"/>
            <a:t>murni</a:t>
          </a:r>
          <a:r>
            <a:rPr lang="en-ID" sz="1700" b="1" dirty="0"/>
            <a:t> </a:t>
          </a:r>
          <a:r>
            <a:rPr lang="en-ID" sz="1700" b="1" dirty="0" err="1"/>
            <a:t>hatinya</a:t>
          </a:r>
          <a:r>
            <a:rPr lang="en-ID" sz="1700" b="1" dirty="0"/>
            <a:t>, yang </a:t>
          </a:r>
          <a:r>
            <a:rPr lang="en-ID" sz="1700" b="1" dirty="0" err="1"/>
            <a:t>tidak</a:t>
          </a:r>
          <a:r>
            <a:rPr lang="en-ID" sz="1700" b="1" dirty="0"/>
            <a:t> </a:t>
          </a:r>
          <a:r>
            <a:rPr lang="en-ID" sz="1700" b="1" dirty="0" err="1"/>
            <a:t>menyerahkan</a:t>
          </a:r>
          <a:r>
            <a:rPr lang="en-ID" sz="1700" b="1" dirty="0"/>
            <a:t> </a:t>
          </a:r>
          <a:r>
            <a:rPr lang="en-ID" sz="1700" b="1" dirty="0" err="1"/>
            <a:t>dirinya</a:t>
          </a:r>
          <a:r>
            <a:rPr lang="en-ID" sz="1700" b="1" dirty="0"/>
            <a:t> </a:t>
          </a:r>
          <a:r>
            <a:rPr lang="en-ID" sz="1700" b="1" dirty="0" err="1"/>
            <a:t>kepada</a:t>
          </a:r>
          <a:r>
            <a:rPr lang="en-ID" sz="1700" b="1" dirty="0"/>
            <a:t> </a:t>
          </a:r>
          <a:r>
            <a:rPr lang="en-ID" sz="1700" b="1" dirty="0" err="1"/>
            <a:t>penipuan</a:t>
          </a:r>
          <a:r>
            <a:rPr lang="en-ID" sz="1700" b="1" dirty="0"/>
            <a:t>, dan yang </a:t>
          </a:r>
          <a:r>
            <a:rPr lang="en-ID" sz="1700" b="1" dirty="0" err="1"/>
            <a:t>tidak</a:t>
          </a:r>
          <a:r>
            <a:rPr lang="en-ID" sz="1700" b="1" dirty="0"/>
            <a:t> </a:t>
          </a:r>
          <a:r>
            <a:rPr lang="en-ID" sz="1700" b="1" dirty="0" err="1"/>
            <a:t>bersumpah</a:t>
          </a:r>
          <a:r>
            <a:rPr lang="en-ID" sz="1700" b="1" dirty="0"/>
            <a:t> </a:t>
          </a:r>
          <a:r>
            <a:rPr lang="en-ID" sz="1700" b="1" dirty="0" err="1"/>
            <a:t>palsu</a:t>
          </a:r>
          <a:r>
            <a:rPr lang="en-ID" sz="1700" b="1" dirty="0"/>
            <a:t>. </a:t>
          </a:r>
          <a:r>
            <a:rPr lang="en-ID" sz="1700" b="1" dirty="0" err="1"/>
            <a:t>Dialah</a:t>
          </a:r>
          <a:r>
            <a:rPr lang="en-ID" sz="1700" b="1" dirty="0"/>
            <a:t> yang </a:t>
          </a:r>
          <a:r>
            <a:rPr lang="en-ID" sz="1700" b="1" dirty="0" err="1"/>
            <a:t>akan</a:t>
          </a:r>
          <a:r>
            <a:rPr lang="en-ID" sz="1700" b="1" dirty="0"/>
            <a:t> </a:t>
          </a:r>
          <a:r>
            <a:rPr lang="en-ID" sz="1700" b="1" dirty="0" err="1"/>
            <a:t>menerima</a:t>
          </a:r>
          <a:r>
            <a:rPr lang="en-ID" sz="1700" b="1" dirty="0"/>
            <a:t> </a:t>
          </a:r>
          <a:r>
            <a:rPr lang="en-ID" sz="1700" b="1" dirty="0" err="1"/>
            <a:t>berkat</a:t>
          </a:r>
          <a:r>
            <a:rPr lang="en-ID" sz="1700" b="1" dirty="0"/>
            <a:t> </a:t>
          </a:r>
          <a:r>
            <a:rPr lang="en-ID" sz="1700" b="1" dirty="0" err="1"/>
            <a:t>dari</a:t>
          </a:r>
          <a:r>
            <a:rPr lang="en-ID" sz="1700" b="1" dirty="0"/>
            <a:t> TUHAN dan </a:t>
          </a:r>
          <a:r>
            <a:rPr lang="en-ID" sz="1700" b="1" dirty="0" err="1"/>
            <a:t>keadilan</a:t>
          </a:r>
          <a:r>
            <a:rPr lang="en-ID" sz="1700" b="1" dirty="0"/>
            <a:t> </a:t>
          </a:r>
          <a:r>
            <a:rPr lang="en-ID" sz="1700" b="1" dirty="0" err="1"/>
            <a:t>dari</a:t>
          </a:r>
          <a:r>
            <a:rPr lang="en-ID" sz="1700" b="1" dirty="0"/>
            <a:t> Allah yang </a:t>
          </a:r>
          <a:r>
            <a:rPr lang="en-ID" sz="1700" b="1" dirty="0" err="1"/>
            <a:t>menyelamatkan</a:t>
          </a:r>
          <a:r>
            <a:rPr lang="en-ID" sz="1700" b="1" dirty="0"/>
            <a:t> dia. </a:t>
          </a:r>
          <a:r>
            <a:rPr lang="en-ID" sz="1700" b="1" dirty="0" err="1"/>
            <a:t>Itulah</a:t>
          </a:r>
          <a:r>
            <a:rPr lang="en-ID" sz="1700" b="1" dirty="0"/>
            <a:t> </a:t>
          </a:r>
          <a:r>
            <a:rPr lang="en-ID" sz="1700" b="1" dirty="0" err="1"/>
            <a:t>angkatan</a:t>
          </a:r>
          <a:r>
            <a:rPr lang="en-ID" sz="1700" b="1" dirty="0"/>
            <a:t> orang-orang yang </a:t>
          </a:r>
          <a:r>
            <a:rPr lang="en-ID" sz="1700" b="1" dirty="0" err="1"/>
            <a:t>menanyakan</a:t>
          </a:r>
          <a:r>
            <a:rPr lang="en-ID" sz="1700" b="1" dirty="0"/>
            <a:t> </a:t>
          </a:r>
          <a:r>
            <a:rPr lang="en-ID" sz="1700" b="1" dirty="0" err="1"/>
            <a:t>Dia</a:t>
          </a:r>
          <a:r>
            <a:rPr lang="en-ID" sz="1700" b="1" dirty="0"/>
            <a:t>, yang </a:t>
          </a:r>
          <a:r>
            <a:rPr lang="en-ID" sz="1700" b="1" dirty="0" err="1"/>
            <a:t>mencari</a:t>
          </a:r>
          <a:r>
            <a:rPr lang="en-ID" sz="1700" b="1" dirty="0"/>
            <a:t> </a:t>
          </a:r>
          <a:r>
            <a:rPr lang="en-ID" sz="1700" b="1" dirty="0" err="1"/>
            <a:t>wajah</a:t>
          </a:r>
          <a:r>
            <a:rPr lang="en-ID" sz="1700" b="1" dirty="0"/>
            <a:t>-Mu, </a:t>
          </a:r>
          <a:r>
            <a:rPr lang="en-ID" sz="1700" b="1" dirty="0" err="1"/>
            <a:t>ya</a:t>
          </a:r>
          <a:r>
            <a:rPr lang="en-ID" sz="1700" b="1" dirty="0"/>
            <a:t> Allah Yakub." S e l a</a:t>
          </a:r>
          <a:endParaRPr lang="es-ES" sz="1700" b="1" dirty="0"/>
        </a:p>
      </dgm:t>
    </dgm:pt>
    <dgm:pt modelId="{0D1AB0E1-C0A3-4073-BBAE-70B4A50A730D}" type="parTrans" cxnId="{1C042400-E3E1-41F4-AF0B-5BF92EBF3E32}">
      <dgm:prSet/>
      <dgm:spPr/>
      <dgm:t>
        <a:bodyPr/>
        <a:lstStyle/>
        <a:p>
          <a:endParaRPr lang="es-ES" sz="2000" b="1"/>
        </a:p>
      </dgm:t>
    </dgm:pt>
    <dgm:pt modelId="{201A993C-49E5-4DE1-902B-58D704FC3DF1}" type="sibTrans" cxnId="{1C042400-E3E1-41F4-AF0B-5BF92EBF3E32}">
      <dgm:prSet/>
      <dgm:spPr/>
      <dgm:t>
        <a:bodyPr/>
        <a:lstStyle/>
        <a:p>
          <a:endParaRPr lang="es-ES" sz="2000" b="1"/>
        </a:p>
      </dgm:t>
    </dgm:pt>
    <dgm:pt modelId="{732C5BAB-7B7B-48A9-AEC0-14CCECCD4C51}">
      <dgm:prSet phldrT="[Texto]" custT="1"/>
      <dgm:spPr/>
      <dgm:t>
        <a:bodyPr/>
        <a:lstStyle/>
        <a:p>
          <a:r>
            <a:rPr lang="en" sz="2000" b="1" dirty="0"/>
            <a:t>Mazmur 24:7-10 </a:t>
          </a:r>
          <a:br>
            <a:rPr lang="es-ES" sz="2000" b="1" dirty="0"/>
          </a:br>
          <a:r>
            <a:rPr lang="es-ES" sz="2000" b="1" dirty="0"/>
            <a:t>Y</a:t>
          </a:r>
          <a:r>
            <a:rPr lang="en" sz="2000" b="1" dirty="0"/>
            <a:t>esus, sang Mesias</a:t>
          </a:r>
        </a:p>
      </dgm:t>
    </dgm:pt>
    <dgm:pt modelId="{2D1D783D-35A3-4541-BECB-815F881766AA}" type="parTrans" cxnId="{7CE8E361-9FF3-4E2A-97E9-CCF527845DB6}">
      <dgm:prSet/>
      <dgm:spPr/>
      <dgm:t>
        <a:bodyPr/>
        <a:lstStyle/>
        <a:p>
          <a:endParaRPr lang="es-ES" sz="2000" b="1"/>
        </a:p>
      </dgm:t>
    </dgm:pt>
    <dgm:pt modelId="{6ACD6A09-5A39-42E7-99F5-024F74F8AD10}" type="sibTrans" cxnId="{7CE8E361-9FF3-4E2A-97E9-CCF527845DB6}">
      <dgm:prSet/>
      <dgm:spPr/>
      <dgm:t>
        <a:bodyPr/>
        <a:lstStyle/>
        <a:p>
          <a:endParaRPr lang="es-ES" sz="2000" b="1"/>
        </a:p>
      </dgm:t>
    </dgm:pt>
    <dgm:pt modelId="{5261D5BD-722A-4B59-A704-E477A1B5416A}">
      <dgm:prSet phldrT="[Texto]" custT="1"/>
      <dgm:spPr/>
      <dgm:t>
        <a:bodyPr/>
        <a:lstStyle/>
        <a:p>
          <a:r>
            <a:rPr lang="en-ID" sz="1900" b="1" dirty="0" err="1"/>
            <a:t>Angkatlah</a:t>
          </a:r>
          <a:r>
            <a:rPr lang="en-ID" sz="1900" b="1" dirty="0"/>
            <a:t> </a:t>
          </a:r>
          <a:r>
            <a:rPr lang="en-ID" sz="1900" b="1" dirty="0" err="1"/>
            <a:t>kepalamu</a:t>
          </a:r>
          <a:r>
            <a:rPr lang="en-ID" sz="1900" b="1" dirty="0"/>
            <a:t>, </a:t>
          </a:r>
          <a:r>
            <a:rPr lang="en-ID" sz="1900" b="1" dirty="0" err="1"/>
            <a:t>hai</a:t>
          </a:r>
          <a:r>
            <a:rPr lang="en-ID" sz="1900" b="1" dirty="0"/>
            <a:t> </a:t>
          </a:r>
          <a:r>
            <a:rPr lang="en-ID" sz="1900" b="1" dirty="0" err="1"/>
            <a:t>pintu-pintu</a:t>
          </a:r>
          <a:r>
            <a:rPr lang="en-ID" sz="1900" b="1" dirty="0"/>
            <a:t> </a:t>
          </a:r>
          <a:r>
            <a:rPr lang="en-ID" sz="1900" b="1" dirty="0" err="1"/>
            <a:t>gerbang</a:t>
          </a:r>
          <a:r>
            <a:rPr lang="en-ID" sz="1900" b="1" dirty="0"/>
            <a:t>, dan </a:t>
          </a:r>
          <a:r>
            <a:rPr lang="en-ID" sz="1900" b="1" dirty="0" err="1"/>
            <a:t>terangkatlah</a:t>
          </a:r>
          <a:r>
            <a:rPr lang="en-ID" sz="1900" b="1" dirty="0"/>
            <a:t> </a:t>
          </a:r>
          <a:r>
            <a:rPr lang="en-ID" sz="1900" b="1" dirty="0" err="1"/>
            <a:t>kamu</a:t>
          </a:r>
          <a:r>
            <a:rPr lang="en-ID" sz="1900" b="1" dirty="0"/>
            <a:t>, </a:t>
          </a:r>
          <a:r>
            <a:rPr lang="en-ID" sz="1900" b="1" dirty="0" err="1"/>
            <a:t>hai</a:t>
          </a:r>
          <a:r>
            <a:rPr lang="en-ID" sz="1900" b="1" dirty="0"/>
            <a:t> </a:t>
          </a:r>
          <a:r>
            <a:rPr lang="en-ID" sz="1900" b="1" dirty="0" err="1"/>
            <a:t>pintu-pintu</a:t>
          </a:r>
          <a:r>
            <a:rPr lang="en-ID" sz="1900" b="1" dirty="0"/>
            <a:t> yang </a:t>
          </a:r>
          <a:r>
            <a:rPr lang="en-ID" sz="1900" b="1" dirty="0" err="1"/>
            <a:t>berabad-abad</a:t>
          </a:r>
          <a:r>
            <a:rPr lang="en-ID" sz="1900" b="1" dirty="0"/>
            <a:t>, </a:t>
          </a:r>
          <a:r>
            <a:rPr lang="en-ID" sz="1900" b="1" dirty="0" err="1"/>
            <a:t>supaya</a:t>
          </a:r>
          <a:r>
            <a:rPr lang="en-ID" sz="1900" b="1" dirty="0"/>
            <a:t> </a:t>
          </a:r>
          <a:r>
            <a:rPr lang="en-ID" sz="1900" b="1" dirty="0" err="1"/>
            <a:t>masuk</a:t>
          </a:r>
          <a:r>
            <a:rPr lang="en-ID" sz="1900" b="1" dirty="0"/>
            <a:t> Raja </a:t>
          </a:r>
          <a:r>
            <a:rPr lang="en-ID" sz="1900" b="1" dirty="0" err="1"/>
            <a:t>Kemuliaan</a:t>
          </a:r>
          <a:r>
            <a:rPr lang="en-ID" sz="1900" b="1" dirty="0"/>
            <a:t>! </a:t>
          </a:r>
          <a:r>
            <a:rPr lang="fi-FI" sz="1900" b="1" dirty="0"/>
            <a:t>"Siapakah itu Raja Kemuliaan?" "TUHAN, jaya dan perkasa, TUHAN, perkasa dalam peperangan!” </a:t>
          </a:r>
          <a:r>
            <a:rPr lang="en-ID" sz="1900" b="1" dirty="0" err="1"/>
            <a:t>Angkatlah</a:t>
          </a:r>
          <a:r>
            <a:rPr lang="en-ID" sz="1900" b="1" dirty="0"/>
            <a:t> </a:t>
          </a:r>
          <a:r>
            <a:rPr lang="en-ID" sz="1900" b="1" dirty="0" err="1"/>
            <a:t>kepalamu</a:t>
          </a:r>
          <a:r>
            <a:rPr lang="en-ID" sz="1900" b="1" dirty="0"/>
            <a:t>, </a:t>
          </a:r>
          <a:r>
            <a:rPr lang="en-ID" sz="1900" b="1" dirty="0" err="1"/>
            <a:t>hai</a:t>
          </a:r>
          <a:r>
            <a:rPr lang="en-ID" sz="1900" b="1" dirty="0"/>
            <a:t> </a:t>
          </a:r>
          <a:r>
            <a:rPr lang="en-ID" sz="1900" b="1" dirty="0" err="1"/>
            <a:t>pintu-pintu</a:t>
          </a:r>
          <a:r>
            <a:rPr lang="en-ID" sz="1900" b="1" dirty="0"/>
            <a:t> </a:t>
          </a:r>
          <a:r>
            <a:rPr lang="en-ID" sz="1900" b="1" dirty="0" err="1"/>
            <a:t>gerbang</a:t>
          </a:r>
          <a:r>
            <a:rPr lang="en-ID" sz="1900" b="1" dirty="0"/>
            <a:t>, dan </a:t>
          </a:r>
          <a:r>
            <a:rPr lang="en-ID" sz="1900" b="1" dirty="0" err="1"/>
            <a:t>terangkatlah</a:t>
          </a:r>
          <a:r>
            <a:rPr lang="en-ID" sz="1900" b="1" dirty="0"/>
            <a:t> </a:t>
          </a:r>
          <a:r>
            <a:rPr lang="en-ID" sz="1900" b="1" dirty="0" err="1"/>
            <a:t>kamu</a:t>
          </a:r>
          <a:r>
            <a:rPr lang="en-ID" sz="1900" b="1" dirty="0"/>
            <a:t>, </a:t>
          </a:r>
          <a:r>
            <a:rPr lang="en-ID" sz="1900" b="1" dirty="0" err="1"/>
            <a:t>hai</a:t>
          </a:r>
          <a:r>
            <a:rPr lang="en-ID" sz="1900" b="1" dirty="0"/>
            <a:t> </a:t>
          </a:r>
          <a:r>
            <a:rPr lang="en-ID" sz="1900" b="1" dirty="0" err="1"/>
            <a:t>pintu-pintu</a:t>
          </a:r>
          <a:r>
            <a:rPr lang="en-ID" sz="1900" b="1" dirty="0"/>
            <a:t> yang </a:t>
          </a:r>
          <a:r>
            <a:rPr lang="en-ID" sz="1900" b="1" dirty="0" err="1"/>
            <a:t>berabad-abad</a:t>
          </a:r>
          <a:r>
            <a:rPr lang="en-ID" sz="1900" b="1" dirty="0"/>
            <a:t>, </a:t>
          </a:r>
          <a:r>
            <a:rPr lang="en-ID" sz="1900" b="1" dirty="0" err="1"/>
            <a:t>supaya</a:t>
          </a:r>
          <a:r>
            <a:rPr lang="en-ID" sz="1900" b="1" dirty="0"/>
            <a:t> </a:t>
          </a:r>
          <a:r>
            <a:rPr lang="en-ID" sz="1900" b="1" dirty="0" err="1"/>
            <a:t>masuk</a:t>
          </a:r>
          <a:r>
            <a:rPr lang="en-ID" sz="1900" b="1" dirty="0"/>
            <a:t> Raja </a:t>
          </a:r>
          <a:r>
            <a:rPr lang="en-ID" sz="1900" b="1" dirty="0" err="1"/>
            <a:t>Kemuliaan</a:t>
          </a:r>
          <a:r>
            <a:rPr lang="en-ID" sz="1900" b="1" dirty="0"/>
            <a:t>! </a:t>
          </a:r>
          <a:r>
            <a:rPr lang="fi-FI" sz="1900" b="1" dirty="0"/>
            <a:t>"Siapakah Dia itu Raja Kemuliaan?" "TUHAN semesta alam, Dialah Raja Kemuliaan!" S e l a</a:t>
          </a:r>
          <a:endParaRPr lang="es-ES" sz="1900" b="1" dirty="0"/>
        </a:p>
      </dgm:t>
    </dgm:pt>
    <dgm:pt modelId="{257E91B0-1229-4702-84A6-5ED76384C370}" type="parTrans" cxnId="{A66A531F-4312-4300-B6F2-B2CF3EF1C9D8}">
      <dgm:prSet/>
      <dgm:spPr/>
      <dgm:t>
        <a:bodyPr/>
        <a:lstStyle/>
        <a:p>
          <a:endParaRPr lang="es-ES" sz="2000" b="1"/>
        </a:p>
      </dgm:t>
    </dgm:pt>
    <dgm:pt modelId="{1AB45A25-E51D-4D1D-8FB4-B65A861123C3}" type="sibTrans" cxnId="{A66A531F-4312-4300-B6F2-B2CF3EF1C9D8}">
      <dgm:prSet/>
      <dgm:spPr/>
      <dgm:t>
        <a:bodyPr/>
        <a:lstStyle/>
        <a:p>
          <a:endParaRPr lang="es-ES" sz="2000" b="1"/>
        </a:p>
      </dgm:t>
    </dgm:pt>
    <dgm:pt modelId="{6EF28495-3ADB-4CCC-BC03-BAB3D9A9CF36}" type="pres">
      <dgm:prSet presAssocID="{3541BDC3-B618-4EAB-AB12-023B2467A0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2C65A0-1F6E-4ED0-984E-8E3893DD3EEC}" type="pres">
      <dgm:prSet presAssocID="{7BEEBB63-5D11-4DF3-9A74-BA679F4E7162}" presName="hierRoot1" presStyleCnt="0"/>
      <dgm:spPr/>
    </dgm:pt>
    <dgm:pt modelId="{0FDC762B-55DE-4C76-8DCE-E26591F5B3F2}" type="pres">
      <dgm:prSet presAssocID="{7BEEBB63-5D11-4DF3-9A74-BA679F4E7162}" presName="composite" presStyleCnt="0"/>
      <dgm:spPr/>
    </dgm:pt>
    <dgm:pt modelId="{E9CEE746-8C92-4A2E-931D-A1E2CDF8DD59}" type="pres">
      <dgm:prSet presAssocID="{7BEEBB63-5D11-4DF3-9A74-BA679F4E7162}" presName="background" presStyleLbl="node0" presStyleIdx="0" presStyleCnt="1"/>
      <dgm:spPr/>
    </dgm:pt>
    <dgm:pt modelId="{2A675F96-6B6A-4347-883E-74A05635C89B}" type="pres">
      <dgm:prSet presAssocID="{7BEEBB63-5D11-4DF3-9A74-BA679F4E7162}" presName="text" presStyleLbl="fgAcc0" presStyleIdx="0" presStyleCnt="1" custScaleX="296548" custScaleY="56075">
        <dgm:presLayoutVars>
          <dgm:chPref val="3"/>
        </dgm:presLayoutVars>
      </dgm:prSet>
      <dgm:spPr/>
    </dgm:pt>
    <dgm:pt modelId="{68D8C684-C9E0-4315-9341-F273049EB60C}" type="pres">
      <dgm:prSet presAssocID="{7BEEBB63-5D11-4DF3-9A74-BA679F4E7162}" presName="hierChild2" presStyleCnt="0"/>
      <dgm:spPr/>
    </dgm:pt>
    <dgm:pt modelId="{EA3216AC-5C93-4C46-B189-3258926D8F90}" type="pres">
      <dgm:prSet presAssocID="{3E9F22EB-B623-4351-840E-6740CF25ED69}" presName="Name10" presStyleLbl="parChTrans1D2" presStyleIdx="0" presStyleCnt="2"/>
      <dgm:spPr/>
    </dgm:pt>
    <dgm:pt modelId="{F59A08FC-CB93-4917-AC5F-B94968EF9866}" type="pres">
      <dgm:prSet presAssocID="{F80E3A17-5059-48C3-8493-3E6467D5816C}" presName="hierRoot2" presStyleCnt="0"/>
      <dgm:spPr/>
    </dgm:pt>
    <dgm:pt modelId="{E743E8DA-9ECE-4228-9E5F-878F8F77DBBA}" type="pres">
      <dgm:prSet presAssocID="{F80E3A17-5059-48C3-8493-3E6467D5816C}" presName="composite2" presStyleCnt="0"/>
      <dgm:spPr/>
    </dgm:pt>
    <dgm:pt modelId="{AB31C826-3090-4AC2-8EB2-E89D9514317F}" type="pres">
      <dgm:prSet presAssocID="{F80E3A17-5059-48C3-8493-3E6467D5816C}" presName="background2" presStyleLbl="node2" presStyleIdx="0" presStyleCnt="2"/>
      <dgm:spPr/>
    </dgm:pt>
    <dgm:pt modelId="{E5BE82AA-3DCC-4735-BACE-7F2A4E4805C9}" type="pres">
      <dgm:prSet presAssocID="{F80E3A17-5059-48C3-8493-3E6467D5816C}" presName="text2" presStyleLbl="fgAcc2" presStyleIdx="0" presStyleCnt="2" custScaleX="141934" custScaleY="42977">
        <dgm:presLayoutVars>
          <dgm:chPref val="3"/>
        </dgm:presLayoutVars>
      </dgm:prSet>
      <dgm:spPr/>
    </dgm:pt>
    <dgm:pt modelId="{9C3E38AD-F607-4838-87A8-036F68C27846}" type="pres">
      <dgm:prSet presAssocID="{F80E3A17-5059-48C3-8493-3E6467D5816C}" presName="hierChild3" presStyleCnt="0"/>
      <dgm:spPr/>
    </dgm:pt>
    <dgm:pt modelId="{05BF6D4A-67A8-48D7-8555-08960147A3F5}" type="pres">
      <dgm:prSet presAssocID="{0D1AB0E1-C0A3-4073-BBAE-70B4A50A730D}" presName="Name17" presStyleLbl="parChTrans1D3" presStyleIdx="0" presStyleCnt="2"/>
      <dgm:spPr/>
    </dgm:pt>
    <dgm:pt modelId="{13E4134A-1138-4F7A-AD17-5EC3B8DD764A}" type="pres">
      <dgm:prSet presAssocID="{A60337D4-230D-41BC-B1C9-6EBE15342C7D}" presName="hierRoot3" presStyleCnt="0"/>
      <dgm:spPr/>
    </dgm:pt>
    <dgm:pt modelId="{5A457776-269C-4775-B593-6E3687BA0C49}" type="pres">
      <dgm:prSet presAssocID="{A60337D4-230D-41BC-B1C9-6EBE15342C7D}" presName="composite3" presStyleCnt="0"/>
      <dgm:spPr/>
    </dgm:pt>
    <dgm:pt modelId="{5DF90002-95FA-41B7-939E-E8BDB32F5C0A}" type="pres">
      <dgm:prSet presAssocID="{A60337D4-230D-41BC-B1C9-6EBE15342C7D}" presName="background3" presStyleLbl="node3" presStyleIdx="0" presStyleCnt="2"/>
      <dgm:spPr/>
    </dgm:pt>
    <dgm:pt modelId="{A4B22776-EA9F-4AB3-8472-07B01BD09A86}" type="pres">
      <dgm:prSet presAssocID="{A60337D4-230D-41BC-B1C9-6EBE15342C7D}" presName="text3" presStyleLbl="fgAcc3" presStyleIdx="0" presStyleCnt="2" custScaleX="244134" custScaleY="244449">
        <dgm:presLayoutVars>
          <dgm:chPref val="3"/>
        </dgm:presLayoutVars>
      </dgm:prSet>
      <dgm:spPr/>
    </dgm:pt>
    <dgm:pt modelId="{F88088F5-8334-4DA0-9C68-8FFBBB1FB5B3}" type="pres">
      <dgm:prSet presAssocID="{A60337D4-230D-41BC-B1C9-6EBE15342C7D}" presName="hierChild4" presStyleCnt="0"/>
      <dgm:spPr/>
    </dgm:pt>
    <dgm:pt modelId="{CB016518-3101-4485-BD06-C6732716593D}" type="pres">
      <dgm:prSet presAssocID="{2D1D783D-35A3-4541-BECB-815F881766AA}" presName="Name10" presStyleLbl="parChTrans1D2" presStyleIdx="1" presStyleCnt="2"/>
      <dgm:spPr/>
    </dgm:pt>
    <dgm:pt modelId="{85CB4FCE-7869-4373-8FCD-0328511B83B9}" type="pres">
      <dgm:prSet presAssocID="{732C5BAB-7B7B-48A9-AEC0-14CCECCD4C51}" presName="hierRoot2" presStyleCnt="0"/>
      <dgm:spPr/>
    </dgm:pt>
    <dgm:pt modelId="{71616B64-390D-49D7-867E-412D5A889576}" type="pres">
      <dgm:prSet presAssocID="{732C5BAB-7B7B-48A9-AEC0-14CCECCD4C51}" presName="composite2" presStyleCnt="0"/>
      <dgm:spPr/>
    </dgm:pt>
    <dgm:pt modelId="{F7DF0D27-7D69-478B-BE1A-095D58ACF7E8}" type="pres">
      <dgm:prSet presAssocID="{732C5BAB-7B7B-48A9-AEC0-14CCECCD4C51}" presName="background2" presStyleLbl="node2" presStyleIdx="1" presStyleCnt="2"/>
      <dgm:spPr/>
    </dgm:pt>
    <dgm:pt modelId="{4F9F62D7-861E-490B-BDF2-6E54AE9096C5}" type="pres">
      <dgm:prSet presAssocID="{732C5BAB-7B7B-48A9-AEC0-14CCECCD4C51}" presName="text2" presStyleLbl="fgAcc2" presStyleIdx="1" presStyleCnt="2" custScaleX="141934" custScaleY="42977">
        <dgm:presLayoutVars>
          <dgm:chPref val="3"/>
        </dgm:presLayoutVars>
      </dgm:prSet>
      <dgm:spPr/>
    </dgm:pt>
    <dgm:pt modelId="{9D04C314-BB18-4E5D-ABE3-55172C101839}" type="pres">
      <dgm:prSet presAssocID="{732C5BAB-7B7B-48A9-AEC0-14CCECCD4C51}" presName="hierChild3" presStyleCnt="0"/>
      <dgm:spPr/>
    </dgm:pt>
    <dgm:pt modelId="{C09DD2BA-BDAF-4888-B560-CD02E9CE1E57}" type="pres">
      <dgm:prSet presAssocID="{257E91B0-1229-4702-84A6-5ED76384C370}" presName="Name17" presStyleLbl="parChTrans1D3" presStyleIdx="1" presStyleCnt="2"/>
      <dgm:spPr/>
    </dgm:pt>
    <dgm:pt modelId="{63A7C68F-C8BF-4C36-8F84-EB2A22FEEBBC}" type="pres">
      <dgm:prSet presAssocID="{5261D5BD-722A-4B59-A704-E477A1B5416A}" presName="hierRoot3" presStyleCnt="0"/>
      <dgm:spPr/>
    </dgm:pt>
    <dgm:pt modelId="{895C4847-0FEB-488E-8A4B-C97BB9C5F1B2}" type="pres">
      <dgm:prSet presAssocID="{5261D5BD-722A-4B59-A704-E477A1B5416A}" presName="composite3" presStyleCnt="0"/>
      <dgm:spPr/>
    </dgm:pt>
    <dgm:pt modelId="{4818A67A-645F-401B-8D13-DEF9C3F4023D}" type="pres">
      <dgm:prSet presAssocID="{5261D5BD-722A-4B59-A704-E477A1B5416A}" presName="background3" presStyleLbl="node3" presStyleIdx="1" presStyleCnt="2"/>
      <dgm:spPr/>
    </dgm:pt>
    <dgm:pt modelId="{AC8EBA5C-94F7-409D-941A-78C38BD9B581}" type="pres">
      <dgm:prSet presAssocID="{5261D5BD-722A-4B59-A704-E477A1B5416A}" presName="text3" presStyleLbl="fgAcc3" presStyleIdx="1" presStyleCnt="2" custScaleX="244134" custScaleY="244449">
        <dgm:presLayoutVars>
          <dgm:chPref val="3"/>
        </dgm:presLayoutVars>
      </dgm:prSet>
      <dgm:spPr/>
    </dgm:pt>
    <dgm:pt modelId="{5435FF41-5BC2-4018-9522-48869466BB56}" type="pres">
      <dgm:prSet presAssocID="{5261D5BD-722A-4B59-A704-E477A1B5416A}" presName="hierChild4" presStyleCnt="0"/>
      <dgm:spPr/>
    </dgm:pt>
  </dgm:ptLst>
  <dgm:cxnLst>
    <dgm:cxn modelId="{1C042400-E3E1-41F4-AF0B-5BF92EBF3E32}" srcId="{F80E3A17-5059-48C3-8493-3E6467D5816C}" destId="{A60337D4-230D-41BC-B1C9-6EBE15342C7D}" srcOrd="0" destOrd="0" parTransId="{0D1AB0E1-C0A3-4073-BBAE-70B4A50A730D}" sibTransId="{201A993C-49E5-4DE1-902B-58D704FC3DF1}"/>
    <dgm:cxn modelId="{3C176C0C-65C0-4478-8D68-7C3ECC29618F}" type="presOf" srcId="{A60337D4-230D-41BC-B1C9-6EBE15342C7D}" destId="{A4B22776-EA9F-4AB3-8472-07B01BD09A86}" srcOrd="0" destOrd="0" presId="urn:microsoft.com/office/officeart/2005/8/layout/hierarchy1"/>
    <dgm:cxn modelId="{8EFB4919-5556-4710-AC77-B4A9FDA96A29}" type="presOf" srcId="{3541BDC3-B618-4EAB-AB12-023B2467A057}" destId="{6EF28495-3ADB-4CCC-BC03-BAB3D9A9CF36}" srcOrd="0" destOrd="0" presId="urn:microsoft.com/office/officeart/2005/8/layout/hierarchy1"/>
    <dgm:cxn modelId="{A66A531F-4312-4300-B6F2-B2CF3EF1C9D8}" srcId="{732C5BAB-7B7B-48A9-AEC0-14CCECCD4C51}" destId="{5261D5BD-722A-4B59-A704-E477A1B5416A}" srcOrd="0" destOrd="0" parTransId="{257E91B0-1229-4702-84A6-5ED76384C370}" sibTransId="{1AB45A25-E51D-4D1D-8FB4-B65A861123C3}"/>
    <dgm:cxn modelId="{265BF921-37A6-4DC1-9397-C7065BB8773F}" type="presOf" srcId="{5261D5BD-722A-4B59-A704-E477A1B5416A}" destId="{AC8EBA5C-94F7-409D-941A-78C38BD9B581}" srcOrd="0" destOrd="0" presId="urn:microsoft.com/office/officeart/2005/8/layout/hierarchy1"/>
    <dgm:cxn modelId="{AA8F9E5D-3011-41D2-AEB4-2D8996EB83C7}" srcId="{3541BDC3-B618-4EAB-AB12-023B2467A057}" destId="{7BEEBB63-5D11-4DF3-9A74-BA679F4E7162}" srcOrd="0" destOrd="0" parTransId="{2D13CDE2-D316-4BB8-8CB1-8287BB06126C}" sibTransId="{C5D42ADE-1438-4426-904C-62F841F99B20}"/>
    <dgm:cxn modelId="{7CE8E361-9FF3-4E2A-97E9-CCF527845DB6}" srcId="{7BEEBB63-5D11-4DF3-9A74-BA679F4E7162}" destId="{732C5BAB-7B7B-48A9-AEC0-14CCECCD4C51}" srcOrd="1" destOrd="0" parTransId="{2D1D783D-35A3-4541-BECB-815F881766AA}" sibTransId="{6ACD6A09-5A39-42E7-99F5-024F74F8AD10}"/>
    <dgm:cxn modelId="{15374957-4F41-45AF-87DD-E6A5C29BE08D}" type="presOf" srcId="{732C5BAB-7B7B-48A9-AEC0-14CCECCD4C51}" destId="{4F9F62D7-861E-490B-BDF2-6E54AE9096C5}" srcOrd="0" destOrd="0" presId="urn:microsoft.com/office/officeart/2005/8/layout/hierarchy1"/>
    <dgm:cxn modelId="{C94C847A-7FFE-4333-9973-39E6114C5B5D}" type="presOf" srcId="{257E91B0-1229-4702-84A6-5ED76384C370}" destId="{C09DD2BA-BDAF-4888-B560-CD02E9CE1E57}" srcOrd="0" destOrd="0" presId="urn:microsoft.com/office/officeart/2005/8/layout/hierarchy1"/>
    <dgm:cxn modelId="{9EFEFD5A-D3D6-44D3-8ECD-6A2D8B19DE4B}" type="presOf" srcId="{0D1AB0E1-C0A3-4073-BBAE-70B4A50A730D}" destId="{05BF6D4A-67A8-48D7-8555-08960147A3F5}" srcOrd="0" destOrd="0" presId="urn:microsoft.com/office/officeart/2005/8/layout/hierarchy1"/>
    <dgm:cxn modelId="{C9899D7F-66F0-419E-8D69-AB6CB503B95F}" srcId="{7BEEBB63-5D11-4DF3-9A74-BA679F4E7162}" destId="{F80E3A17-5059-48C3-8493-3E6467D5816C}" srcOrd="0" destOrd="0" parTransId="{3E9F22EB-B623-4351-840E-6740CF25ED69}" sibTransId="{6D35A7ED-DCEC-47FC-B100-D99447337FA0}"/>
    <dgm:cxn modelId="{DD099B98-9833-42CF-93C8-2CDD30D26C81}" type="presOf" srcId="{7BEEBB63-5D11-4DF3-9A74-BA679F4E7162}" destId="{2A675F96-6B6A-4347-883E-74A05635C89B}" srcOrd="0" destOrd="0" presId="urn:microsoft.com/office/officeart/2005/8/layout/hierarchy1"/>
    <dgm:cxn modelId="{AAEA92A6-0E8D-4DBC-9228-DC378E17DD86}" type="presOf" srcId="{3E9F22EB-B623-4351-840E-6740CF25ED69}" destId="{EA3216AC-5C93-4C46-B189-3258926D8F90}" srcOrd="0" destOrd="0" presId="urn:microsoft.com/office/officeart/2005/8/layout/hierarchy1"/>
    <dgm:cxn modelId="{4D696AE3-DC41-4D71-B9D0-BC2F3EE32B7E}" type="presOf" srcId="{2D1D783D-35A3-4541-BECB-815F881766AA}" destId="{CB016518-3101-4485-BD06-C6732716593D}" srcOrd="0" destOrd="0" presId="urn:microsoft.com/office/officeart/2005/8/layout/hierarchy1"/>
    <dgm:cxn modelId="{B9E336F4-58D7-497A-80B1-E26FC0336B54}" type="presOf" srcId="{F80E3A17-5059-48C3-8493-3E6467D5816C}" destId="{E5BE82AA-3DCC-4735-BACE-7F2A4E4805C9}" srcOrd="0" destOrd="0" presId="urn:microsoft.com/office/officeart/2005/8/layout/hierarchy1"/>
    <dgm:cxn modelId="{969F7DEB-61AA-4F8A-A8F6-2DBC7DBAC449}" type="presParOf" srcId="{6EF28495-3ADB-4CCC-BC03-BAB3D9A9CF36}" destId="{982C65A0-1F6E-4ED0-984E-8E3893DD3EEC}" srcOrd="0" destOrd="0" presId="urn:microsoft.com/office/officeart/2005/8/layout/hierarchy1"/>
    <dgm:cxn modelId="{9DFA09C5-B656-4D2E-9E4C-7DE981E134DD}" type="presParOf" srcId="{982C65A0-1F6E-4ED0-984E-8E3893DD3EEC}" destId="{0FDC762B-55DE-4C76-8DCE-E26591F5B3F2}" srcOrd="0" destOrd="0" presId="urn:microsoft.com/office/officeart/2005/8/layout/hierarchy1"/>
    <dgm:cxn modelId="{9B80F776-6572-4F66-A0D8-5F2A4C7DEDB2}" type="presParOf" srcId="{0FDC762B-55DE-4C76-8DCE-E26591F5B3F2}" destId="{E9CEE746-8C92-4A2E-931D-A1E2CDF8DD59}" srcOrd="0" destOrd="0" presId="urn:microsoft.com/office/officeart/2005/8/layout/hierarchy1"/>
    <dgm:cxn modelId="{C26FF139-2FC5-41B6-A411-31BB397673E2}" type="presParOf" srcId="{0FDC762B-55DE-4C76-8DCE-E26591F5B3F2}" destId="{2A675F96-6B6A-4347-883E-74A05635C89B}" srcOrd="1" destOrd="0" presId="urn:microsoft.com/office/officeart/2005/8/layout/hierarchy1"/>
    <dgm:cxn modelId="{60B40E19-2F4D-4D2F-AD88-F8516C65AE23}" type="presParOf" srcId="{982C65A0-1F6E-4ED0-984E-8E3893DD3EEC}" destId="{68D8C684-C9E0-4315-9341-F273049EB60C}" srcOrd="1" destOrd="0" presId="urn:microsoft.com/office/officeart/2005/8/layout/hierarchy1"/>
    <dgm:cxn modelId="{7E02D59A-2647-4BD8-8E4C-CA5F194C4436}" type="presParOf" srcId="{68D8C684-C9E0-4315-9341-F273049EB60C}" destId="{EA3216AC-5C93-4C46-B189-3258926D8F90}" srcOrd="0" destOrd="0" presId="urn:microsoft.com/office/officeart/2005/8/layout/hierarchy1"/>
    <dgm:cxn modelId="{9B3C83E4-6C60-4F2A-A503-449B1663443A}" type="presParOf" srcId="{68D8C684-C9E0-4315-9341-F273049EB60C}" destId="{F59A08FC-CB93-4917-AC5F-B94968EF9866}" srcOrd="1" destOrd="0" presId="urn:microsoft.com/office/officeart/2005/8/layout/hierarchy1"/>
    <dgm:cxn modelId="{110C4826-D6EA-4C8B-B7BD-3E6C4655D284}" type="presParOf" srcId="{F59A08FC-CB93-4917-AC5F-B94968EF9866}" destId="{E743E8DA-9ECE-4228-9E5F-878F8F77DBBA}" srcOrd="0" destOrd="0" presId="urn:microsoft.com/office/officeart/2005/8/layout/hierarchy1"/>
    <dgm:cxn modelId="{DF2ED1E7-E8C5-4071-AA2C-4F92261789B0}" type="presParOf" srcId="{E743E8DA-9ECE-4228-9E5F-878F8F77DBBA}" destId="{AB31C826-3090-4AC2-8EB2-E89D9514317F}" srcOrd="0" destOrd="0" presId="urn:microsoft.com/office/officeart/2005/8/layout/hierarchy1"/>
    <dgm:cxn modelId="{DA5B6910-9D14-43A5-9AF2-263B6EA2C31D}" type="presParOf" srcId="{E743E8DA-9ECE-4228-9E5F-878F8F77DBBA}" destId="{E5BE82AA-3DCC-4735-BACE-7F2A4E4805C9}" srcOrd="1" destOrd="0" presId="urn:microsoft.com/office/officeart/2005/8/layout/hierarchy1"/>
    <dgm:cxn modelId="{24C10C99-6B10-4A3D-9B0B-C40EBF240626}" type="presParOf" srcId="{F59A08FC-CB93-4917-AC5F-B94968EF9866}" destId="{9C3E38AD-F607-4838-87A8-036F68C27846}" srcOrd="1" destOrd="0" presId="urn:microsoft.com/office/officeart/2005/8/layout/hierarchy1"/>
    <dgm:cxn modelId="{597AF3B2-929A-477F-8C4B-6D64BA1823A4}" type="presParOf" srcId="{9C3E38AD-F607-4838-87A8-036F68C27846}" destId="{05BF6D4A-67A8-48D7-8555-08960147A3F5}" srcOrd="0" destOrd="0" presId="urn:microsoft.com/office/officeart/2005/8/layout/hierarchy1"/>
    <dgm:cxn modelId="{9F092856-E378-43CA-B5C3-8CC5D37B4A3B}" type="presParOf" srcId="{9C3E38AD-F607-4838-87A8-036F68C27846}" destId="{13E4134A-1138-4F7A-AD17-5EC3B8DD764A}" srcOrd="1" destOrd="0" presId="urn:microsoft.com/office/officeart/2005/8/layout/hierarchy1"/>
    <dgm:cxn modelId="{0A2528F5-5F53-4C5F-A9BB-1F1E6D85269A}" type="presParOf" srcId="{13E4134A-1138-4F7A-AD17-5EC3B8DD764A}" destId="{5A457776-269C-4775-B593-6E3687BA0C49}" srcOrd="0" destOrd="0" presId="urn:microsoft.com/office/officeart/2005/8/layout/hierarchy1"/>
    <dgm:cxn modelId="{3576BB01-751B-447E-A6B9-436F932DE72E}" type="presParOf" srcId="{5A457776-269C-4775-B593-6E3687BA0C49}" destId="{5DF90002-95FA-41B7-939E-E8BDB32F5C0A}" srcOrd="0" destOrd="0" presId="urn:microsoft.com/office/officeart/2005/8/layout/hierarchy1"/>
    <dgm:cxn modelId="{19259A93-DFD9-42DC-AA8F-03706E6B8195}" type="presParOf" srcId="{5A457776-269C-4775-B593-6E3687BA0C49}" destId="{A4B22776-EA9F-4AB3-8472-07B01BD09A86}" srcOrd="1" destOrd="0" presId="urn:microsoft.com/office/officeart/2005/8/layout/hierarchy1"/>
    <dgm:cxn modelId="{F38BE2C9-D870-49FC-A33B-8F2E7F3F69F4}" type="presParOf" srcId="{13E4134A-1138-4F7A-AD17-5EC3B8DD764A}" destId="{F88088F5-8334-4DA0-9C68-8FFBBB1FB5B3}" srcOrd="1" destOrd="0" presId="urn:microsoft.com/office/officeart/2005/8/layout/hierarchy1"/>
    <dgm:cxn modelId="{8C3E986F-9FAF-4ADF-9596-AE2BCFEF1F7E}" type="presParOf" srcId="{68D8C684-C9E0-4315-9341-F273049EB60C}" destId="{CB016518-3101-4485-BD06-C6732716593D}" srcOrd="2" destOrd="0" presId="urn:microsoft.com/office/officeart/2005/8/layout/hierarchy1"/>
    <dgm:cxn modelId="{1C5AC596-5975-4ACB-8367-29F5616655D2}" type="presParOf" srcId="{68D8C684-C9E0-4315-9341-F273049EB60C}" destId="{85CB4FCE-7869-4373-8FCD-0328511B83B9}" srcOrd="3" destOrd="0" presId="urn:microsoft.com/office/officeart/2005/8/layout/hierarchy1"/>
    <dgm:cxn modelId="{50671F01-718F-4726-9FAC-4863784A301C}" type="presParOf" srcId="{85CB4FCE-7869-4373-8FCD-0328511B83B9}" destId="{71616B64-390D-49D7-867E-412D5A889576}" srcOrd="0" destOrd="0" presId="urn:microsoft.com/office/officeart/2005/8/layout/hierarchy1"/>
    <dgm:cxn modelId="{4C254B55-3CDB-4307-B01D-BF3FE2477930}" type="presParOf" srcId="{71616B64-390D-49D7-867E-412D5A889576}" destId="{F7DF0D27-7D69-478B-BE1A-095D58ACF7E8}" srcOrd="0" destOrd="0" presId="urn:microsoft.com/office/officeart/2005/8/layout/hierarchy1"/>
    <dgm:cxn modelId="{501F4AA8-4763-4BC2-B720-26DF09BD0DB6}" type="presParOf" srcId="{71616B64-390D-49D7-867E-412D5A889576}" destId="{4F9F62D7-861E-490B-BDF2-6E54AE9096C5}" srcOrd="1" destOrd="0" presId="urn:microsoft.com/office/officeart/2005/8/layout/hierarchy1"/>
    <dgm:cxn modelId="{3D368C5B-49A3-45E1-9636-F04C8C863D7D}" type="presParOf" srcId="{85CB4FCE-7869-4373-8FCD-0328511B83B9}" destId="{9D04C314-BB18-4E5D-ABE3-55172C101839}" srcOrd="1" destOrd="0" presId="urn:microsoft.com/office/officeart/2005/8/layout/hierarchy1"/>
    <dgm:cxn modelId="{063E9A7C-A30A-4E81-8741-1962B9E56263}" type="presParOf" srcId="{9D04C314-BB18-4E5D-ABE3-55172C101839}" destId="{C09DD2BA-BDAF-4888-B560-CD02E9CE1E57}" srcOrd="0" destOrd="0" presId="urn:microsoft.com/office/officeart/2005/8/layout/hierarchy1"/>
    <dgm:cxn modelId="{2C495899-6C1E-4702-A87B-BB2654C5636C}" type="presParOf" srcId="{9D04C314-BB18-4E5D-ABE3-55172C101839}" destId="{63A7C68F-C8BF-4C36-8F84-EB2A22FEEBBC}" srcOrd="1" destOrd="0" presId="urn:microsoft.com/office/officeart/2005/8/layout/hierarchy1"/>
    <dgm:cxn modelId="{B0F7341C-800A-4C6F-AF4B-137698CAC0AF}" type="presParOf" srcId="{63A7C68F-C8BF-4C36-8F84-EB2A22FEEBBC}" destId="{895C4847-0FEB-488E-8A4B-C97BB9C5F1B2}" srcOrd="0" destOrd="0" presId="urn:microsoft.com/office/officeart/2005/8/layout/hierarchy1"/>
    <dgm:cxn modelId="{B735A2B9-1E4F-4781-B1DF-7D9A1932CB38}" type="presParOf" srcId="{895C4847-0FEB-488E-8A4B-C97BB9C5F1B2}" destId="{4818A67A-645F-401B-8D13-DEF9C3F4023D}" srcOrd="0" destOrd="0" presId="urn:microsoft.com/office/officeart/2005/8/layout/hierarchy1"/>
    <dgm:cxn modelId="{3C9A7285-8F78-40BD-BBBB-5A1476585746}" type="presParOf" srcId="{895C4847-0FEB-488E-8A4B-C97BB9C5F1B2}" destId="{AC8EBA5C-94F7-409D-941A-78C38BD9B581}" srcOrd="1" destOrd="0" presId="urn:microsoft.com/office/officeart/2005/8/layout/hierarchy1"/>
    <dgm:cxn modelId="{B0E634B6-40A0-4852-9888-639BA216E81F}" type="presParOf" srcId="{63A7C68F-C8BF-4C36-8F84-EB2A22FEEBBC}" destId="{5435FF41-5BC2-4018-9522-48869466B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DD2BA-BDAF-4888-B560-CD02E9CE1E57}">
      <dsp:nvSpPr>
        <dsp:cNvPr id="0" name=""/>
        <dsp:cNvSpPr/>
      </dsp:nvSpPr>
      <dsp:spPr>
        <a:xfrm>
          <a:off x="8266020" y="1902359"/>
          <a:ext cx="91440" cy="601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115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16518-3101-4485-BD06-C6732716593D}">
      <dsp:nvSpPr>
        <dsp:cNvPr id="0" name=""/>
        <dsp:cNvSpPr/>
      </dsp:nvSpPr>
      <dsp:spPr>
        <a:xfrm>
          <a:off x="5558951" y="737115"/>
          <a:ext cx="2752788" cy="601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667"/>
              </a:lnTo>
              <a:lnTo>
                <a:pt x="2752788" y="409667"/>
              </a:lnTo>
              <a:lnTo>
                <a:pt x="2752788" y="60115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6D4A-67A8-48D7-8555-08960147A3F5}">
      <dsp:nvSpPr>
        <dsp:cNvPr id="0" name=""/>
        <dsp:cNvSpPr/>
      </dsp:nvSpPr>
      <dsp:spPr>
        <a:xfrm>
          <a:off x="2760443" y="1902359"/>
          <a:ext cx="91440" cy="601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115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216AC-5C93-4C46-B189-3258926D8F90}">
      <dsp:nvSpPr>
        <dsp:cNvPr id="0" name=""/>
        <dsp:cNvSpPr/>
      </dsp:nvSpPr>
      <dsp:spPr>
        <a:xfrm>
          <a:off x="2806163" y="737115"/>
          <a:ext cx="2752788" cy="601151"/>
        </a:xfrm>
        <a:custGeom>
          <a:avLst/>
          <a:gdLst/>
          <a:ahLst/>
          <a:cxnLst/>
          <a:rect l="0" t="0" r="0" b="0"/>
          <a:pathLst>
            <a:path>
              <a:moveTo>
                <a:pt x="2752788" y="0"/>
              </a:moveTo>
              <a:lnTo>
                <a:pt x="2752788" y="409667"/>
              </a:lnTo>
              <a:lnTo>
                <a:pt x="0" y="409667"/>
              </a:lnTo>
              <a:lnTo>
                <a:pt x="0" y="60115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EE746-8C92-4A2E-931D-A1E2CDF8DD59}">
      <dsp:nvSpPr>
        <dsp:cNvPr id="0" name=""/>
        <dsp:cNvSpPr/>
      </dsp:nvSpPr>
      <dsp:spPr>
        <a:xfrm>
          <a:off x="2494131" y="1107"/>
          <a:ext cx="6129639" cy="7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675F96-6B6A-4347-883E-74A05635C89B}">
      <dsp:nvSpPr>
        <dsp:cNvPr id="0" name=""/>
        <dsp:cNvSpPr/>
      </dsp:nvSpPr>
      <dsp:spPr>
        <a:xfrm>
          <a:off x="2723798" y="219290"/>
          <a:ext cx="6129639" cy="736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SIAPAKAH YANG BOLEH NAIK KE ATAS GUNUNG KUDUS?</a:t>
          </a:r>
        </a:p>
      </dsp:txBody>
      <dsp:txXfrm>
        <a:off x="2745355" y="240847"/>
        <a:ext cx="6086525" cy="692894"/>
      </dsp:txXfrm>
    </dsp:sp>
    <dsp:sp modelId="{AB31C826-3090-4AC2-8EB2-E89D9514317F}">
      <dsp:nvSpPr>
        <dsp:cNvPr id="0" name=""/>
        <dsp:cNvSpPr/>
      </dsp:nvSpPr>
      <dsp:spPr>
        <a:xfrm>
          <a:off x="1339277" y="1338267"/>
          <a:ext cx="2933772" cy="564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E82AA-3DCC-4735-BACE-7F2A4E4805C9}">
      <dsp:nvSpPr>
        <dsp:cNvPr id="0" name=""/>
        <dsp:cNvSpPr/>
      </dsp:nvSpPr>
      <dsp:spPr>
        <a:xfrm>
          <a:off x="1568943" y="1556450"/>
          <a:ext cx="2933772" cy="564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24:1-6 </a:t>
          </a:r>
          <a:br>
            <a:rPr lang="es-ES" sz="2000" b="1" kern="1200" dirty="0"/>
          </a:br>
          <a:r>
            <a:rPr lang="es-ES" sz="1800" b="1" kern="1200" dirty="0" err="1"/>
            <a:t>Mereka</a:t>
          </a:r>
          <a:r>
            <a:rPr lang="es-ES" sz="1800" b="1" kern="1200" dirty="0"/>
            <a:t> yang </a:t>
          </a:r>
          <a:r>
            <a:rPr lang="es-ES" sz="1800" b="1" kern="1200" dirty="0" err="1"/>
            <a:t>mencari</a:t>
          </a:r>
          <a:r>
            <a:rPr lang="es-ES" sz="1800" b="1" kern="1200" dirty="0"/>
            <a:t> </a:t>
          </a:r>
          <a:r>
            <a:rPr lang="es-ES" sz="1800" b="1" kern="1200" dirty="0" err="1"/>
            <a:t>Tuhan</a:t>
          </a:r>
          <a:endParaRPr lang="en" sz="1800" b="1" kern="1200" dirty="0"/>
        </a:p>
      </dsp:txBody>
      <dsp:txXfrm>
        <a:off x="1585465" y="1572972"/>
        <a:ext cx="2900728" cy="531047"/>
      </dsp:txXfrm>
    </dsp:sp>
    <dsp:sp modelId="{5DF90002-95FA-41B7-939E-E8BDB32F5C0A}">
      <dsp:nvSpPr>
        <dsp:cNvPr id="0" name=""/>
        <dsp:cNvSpPr/>
      </dsp:nvSpPr>
      <dsp:spPr>
        <a:xfrm>
          <a:off x="283041" y="2503511"/>
          <a:ext cx="5046243" cy="3208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B22776-EA9F-4AB3-8472-07B01BD09A86}">
      <dsp:nvSpPr>
        <dsp:cNvPr id="0" name=""/>
        <dsp:cNvSpPr/>
      </dsp:nvSpPr>
      <dsp:spPr>
        <a:xfrm>
          <a:off x="512707" y="2721694"/>
          <a:ext cx="5046243" cy="3208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 err="1"/>
            <a:t>Mazmur</a:t>
          </a:r>
          <a:r>
            <a:rPr lang="en-ID" sz="1700" b="1" kern="1200" dirty="0"/>
            <a:t> Daud. </a:t>
          </a:r>
          <a:r>
            <a:rPr lang="en-ID" sz="1700" b="1" kern="1200" dirty="0" err="1"/>
            <a:t>TUHANlah</a:t>
          </a:r>
          <a:r>
            <a:rPr lang="en-ID" sz="1700" b="1" kern="1200" dirty="0"/>
            <a:t> yang </a:t>
          </a:r>
          <a:r>
            <a:rPr lang="en-ID" sz="1700" b="1" kern="1200" dirty="0" err="1"/>
            <a:t>empunya</a:t>
          </a:r>
          <a:r>
            <a:rPr lang="en-ID" sz="1700" b="1" kern="1200" dirty="0"/>
            <a:t> </a:t>
          </a:r>
          <a:r>
            <a:rPr lang="en-ID" sz="1700" b="1" kern="1200" dirty="0" err="1"/>
            <a:t>bumi</a:t>
          </a:r>
          <a:r>
            <a:rPr lang="en-ID" sz="1700" b="1" kern="1200" dirty="0"/>
            <a:t> </a:t>
          </a:r>
          <a:r>
            <a:rPr lang="en-ID" sz="1700" b="1" kern="1200" dirty="0" err="1"/>
            <a:t>serta</a:t>
          </a:r>
          <a:r>
            <a:rPr lang="en-ID" sz="1700" b="1" kern="1200" dirty="0"/>
            <a:t> </a:t>
          </a:r>
          <a:r>
            <a:rPr lang="en-ID" sz="1700" b="1" kern="1200" dirty="0" err="1"/>
            <a:t>segala</a:t>
          </a:r>
          <a:r>
            <a:rPr lang="en-ID" sz="1700" b="1" kern="1200" dirty="0"/>
            <a:t> </a:t>
          </a:r>
          <a:r>
            <a:rPr lang="en-ID" sz="1700" b="1" kern="1200" dirty="0" err="1"/>
            <a:t>isinya</a:t>
          </a:r>
          <a:r>
            <a:rPr lang="en-ID" sz="1700" b="1" kern="1200" dirty="0"/>
            <a:t>, dan dunia </a:t>
          </a:r>
          <a:r>
            <a:rPr lang="en-ID" sz="1700" b="1" kern="1200" dirty="0" err="1"/>
            <a:t>serta</a:t>
          </a:r>
          <a:r>
            <a:rPr lang="en-ID" sz="1700" b="1" kern="1200" dirty="0"/>
            <a:t> yang </a:t>
          </a:r>
          <a:r>
            <a:rPr lang="en-ID" sz="1700" b="1" kern="1200" dirty="0" err="1"/>
            <a:t>diam</a:t>
          </a:r>
          <a:r>
            <a:rPr lang="en-ID" sz="1700" b="1" kern="1200" dirty="0"/>
            <a:t> di </a:t>
          </a:r>
          <a:r>
            <a:rPr lang="en-ID" sz="1700" b="1" kern="1200" dirty="0" err="1"/>
            <a:t>dalamnya</a:t>
          </a:r>
          <a:r>
            <a:rPr lang="en-ID" sz="1700" b="1" kern="1200" dirty="0"/>
            <a:t>. </a:t>
          </a:r>
          <a:r>
            <a:rPr lang="en-ID" sz="1700" b="1" kern="1200" dirty="0" err="1"/>
            <a:t>Sebab</a:t>
          </a:r>
          <a:r>
            <a:rPr lang="en-ID" sz="1700" b="1" kern="1200" dirty="0"/>
            <a:t> </a:t>
          </a:r>
          <a:r>
            <a:rPr lang="en-ID" sz="1700" b="1" kern="1200" dirty="0" err="1"/>
            <a:t>Dialah</a:t>
          </a:r>
          <a:r>
            <a:rPr lang="en-ID" sz="1700" b="1" kern="1200" dirty="0"/>
            <a:t> yang </a:t>
          </a:r>
          <a:r>
            <a:rPr lang="en-ID" sz="1700" b="1" kern="1200" dirty="0" err="1"/>
            <a:t>mendasarkannya</a:t>
          </a:r>
          <a:r>
            <a:rPr lang="en-ID" sz="1700" b="1" kern="1200" dirty="0"/>
            <a:t> di </a:t>
          </a:r>
          <a:r>
            <a:rPr lang="en-ID" sz="1700" b="1" kern="1200" dirty="0" err="1"/>
            <a:t>atas</a:t>
          </a:r>
          <a:r>
            <a:rPr lang="en-ID" sz="1700" b="1" kern="1200" dirty="0"/>
            <a:t> </a:t>
          </a:r>
          <a:r>
            <a:rPr lang="en-ID" sz="1700" b="1" kern="1200" dirty="0" err="1"/>
            <a:t>lautan</a:t>
          </a:r>
          <a:r>
            <a:rPr lang="en-ID" sz="1700" b="1" kern="1200" dirty="0"/>
            <a:t> dan </a:t>
          </a:r>
          <a:r>
            <a:rPr lang="en-ID" sz="1700" b="1" kern="1200" dirty="0" err="1"/>
            <a:t>menegakkannya</a:t>
          </a:r>
          <a:r>
            <a:rPr lang="en-ID" sz="1700" b="1" kern="1200" dirty="0"/>
            <a:t> di </a:t>
          </a:r>
          <a:r>
            <a:rPr lang="en-ID" sz="1700" b="1" kern="1200" dirty="0" err="1"/>
            <a:t>atas</a:t>
          </a:r>
          <a:r>
            <a:rPr lang="en-ID" sz="1700" b="1" kern="1200" dirty="0"/>
            <a:t> </a:t>
          </a:r>
          <a:r>
            <a:rPr lang="en-ID" sz="1700" b="1" kern="1200" dirty="0" err="1"/>
            <a:t>sungai-sungai</a:t>
          </a:r>
          <a:r>
            <a:rPr lang="en-ID" sz="1700" b="1" kern="1200" dirty="0"/>
            <a:t>. "</a:t>
          </a:r>
          <a:r>
            <a:rPr lang="en-ID" sz="1700" b="1" kern="1200" dirty="0" err="1"/>
            <a:t>Siapakah</a:t>
          </a:r>
          <a:r>
            <a:rPr lang="en-ID" sz="1700" b="1" kern="1200" dirty="0"/>
            <a:t> yang </a:t>
          </a:r>
          <a:r>
            <a:rPr lang="en-ID" sz="1700" b="1" kern="1200" dirty="0" err="1"/>
            <a:t>boleh</a:t>
          </a:r>
          <a:r>
            <a:rPr lang="en-ID" sz="1700" b="1" kern="1200" dirty="0"/>
            <a:t> naik </a:t>
          </a:r>
          <a:r>
            <a:rPr lang="en-ID" sz="1700" b="1" kern="1200" dirty="0" err="1"/>
            <a:t>ke</a:t>
          </a:r>
          <a:r>
            <a:rPr lang="en-ID" sz="1700" b="1" kern="1200" dirty="0"/>
            <a:t> </a:t>
          </a:r>
          <a:r>
            <a:rPr lang="en-ID" sz="1700" b="1" kern="1200" dirty="0" err="1"/>
            <a:t>atas</a:t>
          </a:r>
          <a:r>
            <a:rPr lang="en-ID" sz="1700" b="1" kern="1200" dirty="0"/>
            <a:t> </a:t>
          </a:r>
          <a:r>
            <a:rPr lang="en-ID" sz="1700" b="1" kern="1200" dirty="0" err="1"/>
            <a:t>gunung</a:t>
          </a:r>
          <a:r>
            <a:rPr lang="en-ID" sz="1700" b="1" kern="1200" dirty="0"/>
            <a:t> TUHAN? </a:t>
          </a:r>
          <a:r>
            <a:rPr lang="en-ID" sz="1700" b="1" kern="1200" dirty="0" err="1"/>
            <a:t>Siapakah</a:t>
          </a:r>
          <a:r>
            <a:rPr lang="en-ID" sz="1700" b="1" kern="1200" dirty="0"/>
            <a:t> yang </a:t>
          </a:r>
          <a:r>
            <a:rPr lang="en-ID" sz="1700" b="1" kern="1200" dirty="0" err="1"/>
            <a:t>boleh</a:t>
          </a:r>
          <a:r>
            <a:rPr lang="en-ID" sz="1700" b="1" kern="1200" dirty="0"/>
            <a:t> </a:t>
          </a:r>
          <a:r>
            <a:rPr lang="en-ID" sz="1700" b="1" kern="1200" dirty="0" err="1"/>
            <a:t>berdiri</a:t>
          </a:r>
          <a:r>
            <a:rPr lang="en-ID" sz="1700" b="1" kern="1200" dirty="0"/>
            <a:t> di </a:t>
          </a:r>
          <a:r>
            <a:rPr lang="en-ID" sz="1700" b="1" kern="1200" dirty="0" err="1"/>
            <a:t>tempat</a:t>
          </a:r>
          <a:r>
            <a:rPr lang="en-ID" sz="1700" b="1" kern="1200" dirty="0"/>
            <a:t>-Nya yang kudus?“ "Orang yang </a:t>
          </a:r>
          <a:r>
            <a:rPr lang="en-ID" sz="1700" b="1" kern="1200" dirty="0" err="1"/>
            <a:t>bersih</a:t>
          </a:r>
          <a:r>
            <a:rPr lang="en-ID" sz="1700" b="1" kern="1200" dirty="0"/>
            <a:t> </a:t>
          </a:r>
          <a:r>
            <a:rPr lang="en-ID" sz="1700" b="1" kern="1200" dirty="0" err="1"/>
            <a:t>tangannya</a:t>
          </a:r>
          <a:r>
            <a:rPr lang="en-ID" sz="1700" b="1" kern="1200" dirty="0"/>
            <a:t> dan </a:t>
          </a:r>
          <a:r>
            <a:rPr lang="en-ID" sz="1700" b="1" kern="1200" dirty="0" err="1"/>
            <a:t>murni</a:t>
          </a:r>
          <a:r>
            <a:rPr lang="en-ID" sz="1700" b="1" kern="1200" dirty="0"/>
            <a:t> </a:t>
          </a:r>
          <a:r>
            <a:rPr lang="en-ID" sz="1700" b="1" kern="1200" dirty="0" err="1"/>
            <a:t>hatinya</a:t>
          </a:r>
          <a:r>
            <a:rPr lang="en-ID" sz="1700" b="1" kern="1200" dirty="0"/>
            <a:t>, yang </a:t>
          </a:r>
          <a:r>
            <a:rPr lang="en-ID" sz="1700" b="1" kern="1200" dirty="0" err="1"/>
            <a:t>tidak</a:t>
          </a:r>
          <a:r>
            <a:rPr lang="en-ID" sz="1700" b="1" kern="1200" dirty="0"/>
            <a:t> </a:t>
          </a:r>
          <a:r>
            <a:rPr lang="en-ID" sz="1700" b="1" kern="1200" dirty="0" err="1"/>
            <a:t>menyerahkan</a:t>
          </a:r>
          <a:r>
            <a:rPr lang="en-ID" sz="1700" b="1" kern="1200" dirty="0"/>
            <a:t> </a:t>
          </a:r>
          <a:r>
            <a:rPr lang="en-ID" sz="1700" b="1" kern="1200" dirty="0" err="1"/>
            <a:t>dirinya</a:t>
          </a:r>
          <a:r>
            <a:rPr lang="en-ID" sz="1700" b="1" kern="1200" dirty="0"/>
            <a:t> </a:t>
          </a:r>
          <a:r>
            <a:rPr lang="en-ID" sz="1700" b="1" kern="1200" dirty="0" err="1"/>
            <a:t>kepada</a:t>
          </a:r>
          <a:r>
            <a:rPr lang="en-ID" sz="1700" b="1" kern="1200" dirty="0"/>
            <a:t> </a:t>
          </a:r>
          <a:r>
            <a:rPr lang="en-ID" sz="1700" b="1" kern="1200" dirty="0" err="1"/>
            <a:t>penipuan</a:t>
          </a:r>
          <a:r>
            <a:rPr lang="en-ID" sz="1700" b="1" kern="1200" dirty="0"/>
            <a:t>, dan yang </a:t>
          </a:r>
          <a:r>
            <a:rPr lang="en-ID" sz="1700" b="1" kern="1200" dirty="0" err="1"/>
            <a:t>tidak</a:t>
          </a:r>
          <a:r>
            <a:rPr lang="en-ID" sz="1700" b="1" kern="1200" dirty="0"/>
            <a:t> </a:t>
          </a:r>
          <a:r>
            <a:rPr lang="en-ID" sz="1700" b="1" kern="1200" dirty="0" err="1"/>
            <a:t>bersumpah</a:t>
          </a:r>
          <a:r>
            <a:rPr lang="en-ID" sz="1700" b="1" kern="1200" dirty="0"/>
            <a:t> </a:t>
          </a:r>
          <a:r>
            <a:rPr lang="en-ID" sz="1700" b="1" kern="1200" dirty="0" err="1"/>
            <a:t>palsu</a:t>
          </a:r>
          <a:r>
            <a:rPr lang="en-ID" sz="1700" b="1" kern="1200" dirty="0"/>
            <a:t>. </a:t>
          </a:r>
          <a:r>
            <a:rPr lang="en-ID" sz="1700" b="1" kern="1200" dirty="0" err="1"/>
            <a:t>Dialah</a:t>
          </a:r>
          <a:r>
            <a:rPr lang="en-ID" sz="1700" b="1" kern="1200" dirty="0"/>
            <a:t> yang </a:t>
          </a:r>
          <a:r>
            <a:rPr lang="en-ID" sz="1700" b="1" kern="1200" dirty="0" err="1"/>
            <a:t>akan</a:t>
          </a:r>
          <a:r>
            <a:rPr lang="en-ID" sz="1700" b="1" kern="1200" dirty="0"/>
            <a:t> </a:t>
          </a:r>
          <a:r>
            <a:rPr lang="en-ID" sz="1700" b="1" kern="1200" dirty="0" err="1"/>
            <a:t>menerima</a:t>
          </a:r>
          <a:r>
            <a:rPr lang="en-ID" sz="1700" b="1" kern="1200" dirty="0"/>
            <a:t> </a:t>
          </a:r>
          <a:r>
            <a:rPr lang="en-ID" sz="1700" b="1" kern="1200" dirty="0" err="1"/>
            <a:t>berkat</a:t>
          </a:r>
          <a:r>
            <a:rPr lang="en-ID" sz="1700" b="1" kern="1200" dirty="0"/>
            <a:t> </a:t>
          </a:r>
          <a:r>
            <a:rPr lang="en-ID" sz="1700" b="1" kern="1200" dirty="0" err="1"/>
            <a:t>dari</a:t>
          </a:r>
          <a:r>
            <a:rPr lang="en-ID" sz="1700" b="1" kern="1200" dirty="0"/>
            <a:t> TUHAN dan </a:t>
          </a:r>
          <a:r>
            <a:rPr lang="en-ID" sz="1700" b="1" kern="1200" dirty="0" err="1"/>
            <a:t>keadilan</a:t>
          </a:r>
          <a:r>
            <a:rPr lang="en-ID" sz="1700" b="1" kern="1200" dirty="0"/>
            <a:t> </a:t>
          </a:r>
          <a:r>
            <a:rPr lang="en-ID" sz="1700" b="1" kern="1200" dirty="0" err="1"/>
            <a:t>dari</a:t>
          </a:r>
          <a:r>
            <a:rPr lang="en-ID" sz="1700" b="1" kern="1200" dirty="0"/>
            <a:t> Allah yang </a:t>
          </a:r>
          <a:r>
            <a:rPr lang="en-ID" sz="1700" b="1" kern="1200" dirty="0" err="1"/>
            <a:t>menyelamatkan</a:t>
          </a:r>
          <a:r>
            <a:rPr lang="en-ID" sz="1700" b="1" kern="1200" dirty="0"/>
            <a:t> dia. </a:t>
          </a:r>
          <a:r>
            <a:rPr lang="en-ID" sz="1700" b="1" kern="1200" dirty="0" err="1"/>
            <a:t>Itulah</a:t>
          </a:r>
          <a:r>
            <a:rPr lang="en-ID" sz="1700" b="1" kern="1200" dirty="0"/>
            <a:t> </a:t>
          </a:r>
          <a:r>
            <a:rPr lang="en-ID" sz="1700" b="1" kern="1200" dirty="0" err="1"/>
            <a:t>angkatan</a:t>
          </a:r>
          <a:r>
            <a:rPr lang="en-ID" sz="1700" b="1" kern="1200" dirty="0"/>
            <a:t> orang-orang yang </a:t>
          </a:r>
          <a:r>
            <a:rPr lang="en-ID" sz="1700" b="1" kern="1200" dirty="0" err="1"/>
            <a:t>menanyakan</a:t>
          </a:r>
          <a:r>
            <a:rPr lang="en-ID" sz="1700" b="1" kern="1200" dirty="0"/>
            <a:t> </a:t>
          </a:r>
          <a:r>
            <a:rPr lang="en-ID" sz="1700" b="1" kern="1200" dirty="0" err="1"/>
            <a:t>Dia</a:t>
          </a:r>
          <a:r>
            <a:rPr lang="en-ID" sz="1700" b="1" kern="1200" dirty="0"/>
            <a:t>, yang </a:t>
          </a:r>
          <a:r>
            <a:rPr lang="en-ID" sz="1700" b="1" kern="1200" dirty="0" err="1"/>
            <a:t>mencari</a:t>
          </a:r>
          <a:r>
            <a:rPr lang="en-ID" sz="1700" b="1" kern="1200" dirty="0"/>
            <a:t> </a:t>
          </a:r>
          <a:r>
            <a:rPr lang="en-ID" sz="1700" b="1" kern="1200" dirty="0" err="1"/>
            <a:t>wajah</a:t>
          </a:r>
          <a:r>
            <a:rPr lang="en-ID" sz="1700" b="1" kern="1200" dirty="0"/>
            <a:t>-Mu, </a:t>
          </a:r>
          <a:r>
            <a:rPr lang="en-ID" sz="1700" b="1" kern="1200" dirty="0" err="1"/>
            <a:t>ya</a:t>
          </a:r>
          <a:r>
            <a:rPr lang="en-ID" sz="1700" b="1" kern="1200" dirty="0"/>
            <a:t> Allah Yakub." S e l a</a:t>
          </a:r>
          <a:endParaRPr lang="es-ES" sz="1700" b="1" kern="1200" dirty="0"/>
        </a:p>
      </dsp:txBody>
      <dsp:txXfrm>
        <a:off x="606681" y="2815668"/>
        <a:ext cx="4858295" cy="3020551"/>
      </dsp:txXfrm>
    </dsp:sp>
    <dsp:sp modelId="{F7DF0D27-7D69-478B-BE1A-095D58ACF7E8}">
      <dsp:nvSpPr>
        <dsp:cNvPr id="0" name=""/>
        <dsp:cNvSpPr/>
      </dsp:nvSpPr>
      <dsp:spPr>
        <a:xfrm>
          <a:off x="6844853" y="1338267"/>
          <a:ext cx="2933772" cy="564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9F62D7-861E-490B-BDF2-6E54AE9096C5}">
      <dsp:nvSpPr>
        <dsp:cNvPr id="0" name=""/>
        <dsp:cNvSpPr/>
      </dsp:nvSpPr>
      <dsp:spPr>
        <a:xfrm>
          <a:off x="7074520" y="1556450"/>
          <a:ext cx="2933772" cy="564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Mazmur 24:7-10 </a:t>
          </a:r>
          <a:br>
            <a:rPr lang="es-ES" sz="2000" b="1" kern="1200" dirty="0"/>
          </a:br>
          <a:r>
            <a:rPr lang="es-ES" sz="2000" b="1" kern="1200" dirty="0"/>
            <a:t>Y</a:t>
          </a:r>
          <a:r>
            <a:rPr lang="en" sz="2000" b="1" kern="1200" dirty="0"/>
            <a:t>esus, sang Mesias</a:t>
          </a:r>
        </a:p>
      </dsp:txBody>
      <dsp:txXfrm>
        <a:off x="7091042" y="1572972"/>
        <a:ext cx="2900728" cy="531047"/>
      </dsp:txXfrm>
    </dsp:sp>
    <dsp:sp modelId="{4818A67A-645F-401B-8D13-DEF9C3F4023D}">
      <dsp:nvSpPr>
        <dsp:cNvPr id="0" name=""/>
        <dsp:cNvSpPr/>
      </dsp:nvSpPr>
      <dsp:spPr>
        <a:xfrm>
          <a:off x="5788618" y="2503511"/>
          <a:ext cx="5046243" cy="3208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8EBA5C-94F7-409D-941A-78C38BD9B581}">
      <dsp:nvSpPr>
        <dsp:cNvPr id="0" name=""/>
        <dsp:cNvSpPr/>
      </dsp:nvSpPr>
      <dsp:spPr>
        <a:xfrm>
          <a:off x="6018284" y="2721694"/>
          <a:ext cx="5046243" cy="3208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/>
            <a:t>Angkatlah</a:t>
          </a:r>
          <a:r>
            <a:rPr lang="en-ID" sz="1900" b="1" kern="1200" dirty="0"/>
            <a:t> </a:t>
          </a:r>
          <a:r>
            <a:rPr lang="en-ID" sz="1900" b="1" kern="1200" dirty="0" err="1"/>
            <a:t>kepalamu</a:t>
          </a:r>
          <a:r>
            <a:rPr lang="en-ID" sz="1900" b="1" kern="1200" dirty="0"/>
            <a:t>, </a:t>
          </a:r>
          <a:r>
            <a:rPr lang="en-ID" sz="1900" b="1" kern="1200" dirty="0" err="1"/>
            <a:t>hai</a:t>
          </a:r>
          <a:r>
            <a:rPr lang="en-ID" sz="1900" b="1" kern="1200" dirty="0"/>
            <a:t> </a:t>
          </a:r>
          <a:r>
            <a:rPr lang="en-ID" sz="1900" b="1" kern="1200" dirty="0" err="1"/>
            <a:t>pintu-pintu</a:t>
          </a:r>
          <a:r>
            <a:rPr lang="en-ID" sz="1900" b="1" kern="1200" dirty="0"/>
            <a:t> </a:t>
          </a:r>
          <a:r>
            <a:rPr lang="en-ID" sz="1900" b="1" kern="1200" dirty="0" err="1"/>
            <a:t>gerbang</a:t>
          </a:r>
          <a:r>
            <a:rPr lang="en-ID" sz="1900" b="1" kern="1200" dirty="0"/>
            <a:t>, dan </a:t>
          </a:r>
          <a:r>
            <a:rPr lang="en-ID" sz="1900" b="1" kern="1200" dirty="0" err="1"/>
            <a:t>terangkatlah</a:t>
          </a:r>
          <a:r>
            <a:rPr lang="en-ID" sz="1900" b="1" kern="1200" dirty="0"/>
            <a:t> </a:t>
          </a:r>
          <a:r>
            <a:rPr lang="en-ID" sz="1900" b="1" kern="1200" dirty="0" err="1"/>
            <a:t>kamu</a:t>
          </a:r>
          <a:r>
            <a:rPr lang="en-ID" sz="1900" b="1" kern="1200" dirty="0"/>
            <a:t>, </a:t>
          </a:r>
          <a:r>
            <a:rPr lang="en-ID" sz="1900" b="1" kern="1200" dirty="0" err="1"/>
            <a:t>hai</a:t>
          </a:r>
          <a:r>
            <a:rPr lang="en-ID" sz="1900" b="1" kern="1200" dirty="0"/>
            <a:t> </a:t>
          </a:r>
          <a:r>
            <a:rPr lang="en-ID" sz="1900" b="1" kern="1200" dirty="0" err="1"/>
            <a:t>pintu-pintu</a:t>
          </a:r>
          <a:r>
            <a:rPr lang="en-ID" sz="1900" b="1" kern="1200" dirty="0"/>
            <a:t> yang </a:t>
          </a:r>
          <a:r>
            <a:rPr lang="en-ID" sz="1900" b="1" kern="1200" dirty="0" err="1"/>
            <a:t>berabad-abad</a:t>
          </a:r>
          <a:r>
            <a:rPr lang="en-ID" sz="1900" b="1" kern="1200" dirty="0"/>
            <a:t>, </a:t>
          </a:r>
          <a:r>
            <a:rPr lang="en-ID" sz="1900" b="1" kern="1200" dirty="0" err="1"/>
            <a:t>supaya</a:t>
          </a:r>
          <a:r>
            <a:rPr lang="en-ID" sz="1900" b="1" kern="1200" dirty="0"/>
            <a:t> </a:t>
          </a:r>
          <a:r>
            <a:rPr lang="en-ID" sz="1900" b="1" kern="1200" dirty="0" err="1"/>
            <a:t>masuk</a:t>
          </a:r>
          <a:r>
            <a:rPr lang="en-ID" sz="1900" b="1" kern="1200" dirty="0"/>
            <a:t> Raja </a:t>
          </a:r>
          <a:r>
            <a:rPr lang="en-ID" sz="1900" b="1" kern="1200" dirty="0" err="1"/>
            <a:t>Kemuliaan</a:t>
          </a:r>
          <a:r>
            <a:rPr lang="en-ID" sz="1900" b="1" kern="1200" dirty="0"/>
            <a:t>! </a:t>
          </a:r>
          <a:r>
            <a:rPr lang="fi-FI" sz="1900" b="1" kern="1200" dirty="0"/>
            <a:t>"Siapakah itu Raja Kemuliaan?" "TUHAN, jaya dan perkasa, TUHAN, perkasa dalam peperangan!” </a:t>
          </a:r>
          <a:r>
            <a:rPr lang="en-ID" sz="1900" b="1" kern="1200" dirty="0" err="1"/>
            <a:t>Angkatlah</a:t>
          </a:r>
          <a:r>
            <a:rPr lang="en-ID" sz="1900" b="1" kern="1200" dirty="0"/>
            <a:t> </a:t>
          </a:r>
          <a:r>
            <a:rPr lang="en-ID" sz="1900" b="1" kern="1200" dirty="0" err="1"/>
            <a:t>kepalamu</a:t>
          </a:r>
          <a:r>
            <a:rPr lang="en-ID" sz="1900" b="1" kern="1200" dirty="0"/>
            <a:t>, </a:t>
          </a:r>
          <a:r>
            <a:rPr lang="en-ID" sz="1900" b="1" kern="1200" dirty="0" err="1"/>
            <a:t>hai</a:t>
          </a:r>
          <a:r>
            <a:rPr lang="en-ID" sz="1900" b="1" kern="1200" dirty="0"/>
            <a:t> </a:t>
          </a:r>
          <a:r>
            <a:rPr lang="en-ID" sz="1900" b="1" kern="1200" dirty="0" err="1"/>
            <a:t>pintu-pintu</a:t>
          </a:r>
          <a:r>
            <a:rPr lang="en-ID" sz="1900" b="1" kern="1200" dirty="0"/>
            <a:t> </a:t>
          </a:r>
          <a:r>
            <a:rPr lang="en-ID" sz="1900" b="1" kern="1200" dirty="0" err="1"/>
            <a:t>gerbang</a:t>
          </a:r>
          <a:r>
            <a:rPr lang="en-ID" sz="1900" b="1" kern="1200" dirty="0"/>
            <a:t>, dan </a:t>
          </a:r>
          <a:r>
            <a:rPr lang="en-ID" sz="1900" b="1" kern="1200" dirty="0" err="1"/>
            <a:t>terangkatlah</a:t>
          </a:r>
          <a:r>
            <a:rPr lang="en-ID" sz="1900" b="1" kern="1200" dirty="0"/>
            <a:t> </a:t>
          </a:r>
          <a:r>
            <a:rPr lang="en-ID" sz="1900" b="1" kern="1200" dirty="0" err="1"/>
            <a:t>kamu</a:t>
          </a:r>
          <a:r>
            <a:rPr lang="en-ID" sz="1900" b="1" kern="1200" dirty="0"/>
            <a:t>, </a:t>
          </a:r>
          <a:r>
            <a:rPr lang="en-ID" sz="1900" b="1" kern="1200" dirty="0" err="1"/>
            <a:t>hai</a:t>
          </a:r>
          <a:r>
            <a:rPr lang="en-ID" sz="1900" b="1" kern="1200" dirty="0"/>
            <a:t> </a:t>
          </a:r>
          <a:r>
            <a:rPr lang="en-ID" sz="1900" b="1" kern="1200" dirty="0" err="1"/>
            <a:t>pintu-pintu</a:t>
          </a:r>
          <a:r>
            <a:rPr lang="en-ID" sz="1900" b="1" kern="1200" dirty="0"/>
            <a:t> yang </a:t>
          </a:r>
          <a:r>
            <a:rPr lang="en-ID" sz="1900" b="1" kern="1200" dirty="0" err="1"/>
            <a:t>berabad-abad</a:t>
          </a:r>
          <a:r>
            <a:rPr lang="en-ID" sz="1900" b="1" kern="1200" dirty="0"/>
            <a:t>, </a:t>
          </a:r>
          <a:r>
            <a:rPr lang="en-ID" sz="1900" b="1" kern="1200" dirty="0" err="1"/>
            <a:t>supaya</a:t>
          </a:r>
          <a:r>
            <a:rPr lang="en-ID" sz="1900" b="1" kern="1200" dirty="0"/>
            <a:t> </a:t>
          </a:r>
          <a:r>
            <a:rPr lang="en-ID" sz="1900" b="1" kern="1200" dirty="0" err="1"/>
            <a:t>masuk</a:t>
          </a:r>
          <a:r>
            <a:rPr lang="en-ID" sz="1900" b="1" kern="1200" dirty="0"/>
            <a:t> Raja </a:t>
          </a:r>
          <a:r>
            <a:rPr lang="en-ID" sz="1900" b="1" kern="1200" dirty="0" err="1"/>
            <a:t>Kemuliaan</a:t>
          </a:r>
          <a:r>
            <a:rPr lang="en-ID" sz="1900" b="1" kern="1200" dirty="0"/>
            <a:t>! </a:t>
          </a:r>
          <a:r>
            <a:rPr lang="fi-FI" sz="1900" b="1" kern="1200" dirty="0"/>
            <a:t>"Siapakah Dia itu Raja Kemuliaan?" "TUHAN semesta alam, Dialah Raja Kemuliaan!" S e l a</a:t>
          </a:r>
          <a:endParaRPr lang="es-ES" sz="1900" b="1" kern="1200" dirty="0"/>
        </a:p>
      </dsp:txBody>
      <dsp:txXfrm>
        <a:off x="6112258" y="2815668"/>
        <a:ext cx="4858295" cy="3020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0AF7C-B273-287F-B6FC-046CF2B7E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C2B8C8-B522-70EB-F87D-96594F791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7C578-B53F-60DB-2A1C-8876C566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EAF8EC-021D-B19C-A9C1-98E444AB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A6B16-33B3-59CB-1FF2-7042C244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30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EF07B-1DCA-9915-2A26-BA781EF5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4F876-0D59-D814-5938-7268FE76E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DB1A9-E3C4-585D-76B5-0B1FFA70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FB87F-76C7-414D-2DFB-AC4B046C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BE373C-BEA7-BE65-D0BA-35B39FB0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48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D7116F-8559-85A8-9731-245240B0F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5B3F65-86C8-C12D-0DE2-351DD7D5B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84459A-BB57-3919-F0E1-13E6E169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BFE9B-1A4E-CF66-F693-A3DF741E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AFBAA-F6F9-1012-ACDD-48D6A831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14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C00D0-A42E-258F-79B2-6794F552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703ED-402E-A8CF-0E6E-EE1010FE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DD9BF-087A-CB45-A62A-8A150AB3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238F58-1AB3-B7ED-CA54-213F5B50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7EB3F-F64B-A806-AB31-30C54CBA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59ED1-59D5-0AD5-25AD-F17F3FC4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6C5D2E-97FE-EB28-7F0A-BE1D01EB9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49B5C-A744-273E-30B3-DA52602B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C093DE-D914-CCC1-CC96-FE040AFA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02EA8-6BD5-4C8C-69A5-83BD42E7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2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707BB-7E54-66DD-BB5E-ABD12D10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BD4265-EE44-92AB-AECC-80956F0EE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8AC5C7-1BD6-F0DA-E2F5-FFFC990BD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2FF7B-6A63-3A7A-F1B3-DF5FC505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F03DF4-96F1-756A-5CCC-65B31524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4CFFD-F503-C4B1-129A-0E5D7B8B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54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0F7A2-7170-1AF2-DA31-DE3C6E4F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0F7D7-B9DE-8654-CED2-4363324D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EE717E-B292-2BB6-49B1-6F902A99F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816BAE-7912-4F0D-39DB-31CD4B833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7F97B6-8932-E529-5DA3-44FF7DD9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CE9F3B-870A-88DB-E509-53656FC1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4C35F0-80A8-9FB4-1F96-08332A9D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FD9F79-06E8-C685-089D-EDBA8388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84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28C1E-3DC3-38B6-E8F4-4548367A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826B44-198D-C7DF-19FB-E2D04F0D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F5D054-93BC-2D5C-8741-8FA3CFFD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9899BC-D04A-8819-2F6D-D0A4E00C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10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0E52E6-E5F3-4B96-2A47-DABC5E72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F4664-07EE-69B6-24F2-D677884E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064B78-411C-BBF4-69D3-8F6B94D0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79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224B2-D78F-EFA4-6D1D-0BCDC4AD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4E1A6-F75E-2CD8-B3C6-EE0870F30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241B67-DB87-06A6-33B5-D8F09FF3F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EC303-088D-C250-9302-4F69D612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BFC18E-D51D-80FB-E540-DDE66D8E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5AFB75-A3E0-76A0-416D-10AA4CCC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6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1CC27-0FD5-6D94-DEE3-0953FB31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170A67-73EE-90AD-8CDE-89B60D0DE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AE21F-1522-6162-F9AA-A98C5218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AF5265-7A86-0144-6420-9AB0F3D8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0387D9-8184-B1B5-2843-B172B416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1813F4-E69D-54ED-A2C1-9AAFC7D9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2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89BE79-F099-6CD3-BDE9-E253343D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81FF3E-7D76-1D47-F2FF-9BE9FEBF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9AD6D-6522-E05E-F56A-74C9412F4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0F71-7660-4D35-B8B4-DE9D12186E58}" type="datetimeFigureOut">
              <a:rPr lang="es-ES" smtClean="0"/>
              <a:t>01/03/2024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7664E9-FA63-AFAB-6420-CBF10796F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20CD21-880B-0794-0318-419004119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5A98-C5BD-45D7-B8FD-1B449E21C8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8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0.jp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D0373-DEDB-D756-E4B0-46527859F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B30959E-AA21-2138-9FD1-6DA7C94B5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6A587FA-2EC3-C0A5-B6E0-FAB83A344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A3584B">
              <a:alpha val="25000"/>
            </a:srgbClr>
          </a:solidFill>
          <a:ln>
            <a:solidFill>
              <a:srgbClr val="A3584B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159114B7-9521-FF23-0CD8-E62049D62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Imagen 11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764179D1-3162-99E6-6C6E-393BDA079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19" y="665627"/>
            <a:ext cx="5846547" cy="5530892"/>
          </a:xfrm>
          <a:prstGeom prst="rect">
            <a:avLst/>
          </a:prstGeom>
          <a:ln>
            <a:solidFill>
              <a:srgbClr val="2D7491"/>
            </a:solidFill>
          </a:ln>
          <a:effectLst>
            <a:outerShdw blurRad="50800" dist="63500" algn="l" rotWithShape="0">
              <a:srgbClr val="A3584B">
                <a:alpha val="4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037FF1-CDB0-1BCB-26A3-086CC12137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/>
            <a:alphaModFix amt="50000"/>
          </a:blip>
          <a:stretch>
            <a:fillRect/>
          </a:stretch>
        </p:blipFill>
        <p:spPr>
          <a:xfrm rot="20915897">
            <a:off x="8360906" y="3588024"/>
            <a:ext cx="2929149" cy="1108892"/>
          </a:xfrm>
          <a:prstGeom prst="rect">
            <a:avLst/>
          </a:prstGeom>
        </p:spPr>
      </p:pic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B804493-1B3B-EDFB-F488-FFAB16E9D9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8557" y="3697356"/>
            <a:ext cx="1708019" cy="23655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C5F074E-0ADD-B64B-30CD-6DF62C5C4C97}"/>
              </a:ext>
            </a:extLst>
          </p:cNvPr>
          <p:cNvSpPr txBox="1"/>
          <p:nvPr/>
        </p:nvSpPr>
        <p:spPr>
          <a:xfrm>
            <a:off x="6523065" y="632763"/>
            <a:ext cx="49924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600" b="1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2D7491"/>
                </a:solidFill>
                <a:effectLst>
                  <a:outerShdw blurRad="12700" dist="38100" dir="2700000" algn="tl" rotWithShape="0">
                    <a:srgbClr val="A3584B"/>
                  </a:outerShdw>
                </a:effectLst>
              </a:rPr>
              <a:t>YESUS DALAM MAZMUR</a:t>
            </a:r>
          </a:p>
        </p:txBody>
      </p:sp>
    </p:spTree>
    <p:extLst>
      <p:ext uri="{BB962C8B-B14F-4D97-AF65-F5344CB8AC3E}">
        <p14:creationId xmlns:p14="http://schemas.microsoft.com/office/powerpoint/2010/main" val="165108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6023C0-0563-B614-4381-332B6FD9FF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YESUS ADALAH TUHAN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3DCE32-7EAD-4F95-20DC-C9A0E9E8D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69423"/>
              </p:ext>
            </p:extLst>
          </p:nvPr>
        </p:nvGraphicFramePr>
        <p:xfrm>
          <a:off x="483080" y="769441"/>
          <a:ext cx="11059062" cy="30175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408097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562045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NUBUATAN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Yesus harus disembah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97:7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Ibrani 1:6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Yesus, sebagai Tuhan, menerima penghormatan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45:6-7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Ibrani 1:8-9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Yesus adalah Pencipta dan kekal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102:25-27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Ibrani 1:10-12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Yesus adalah Anak Allah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2:7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Kisah 13:33; Ibrani 1:5; 5:5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</a:tbl>
          </a:graphicData>
        </a:graphic>
      </p:graphicFrame>
      <p:pic>
        <p:nvPicPr>
          <p:cNvPr id="5" name="Imagen 4" descr="Persona con cabello largo&#10;&#10;Descripción generada automáticamente con confianza media">
            <a:extLst>
              <a:ext uri="{FF2B5EF4-FFF2-40B4-BE49-F238E27FC236}">
                <a16:creationId xmlns:a16="http://schemas.microsoft.com/office/drawing/2014/main" id="{2A79CD97-6436-A562-A7F5-6BF19B10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428" y="4081112"/>
            <a:ext cx="1943714" cy="2612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grande, tabla, cortina&#10;&#10;Descripción generada automáticamente">
            <a:extLst>
              <a:ext uri="{FF2B5EF4-FFF2-40B4-BE49-F238E27FC236}">
                <a16:creationId xmlns:a16="http://schemas.microsoft.com/office/drawing/2014/main" id="{878CB3B0-76C7-7AFB-830D-6084014A7F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80" y="4081113"/>
            <a:ext cx="3462254" cy="2612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estrella, etapa&#10;&#10;Descripción generada automáticamente">
            <a:extLst>
              <a:ext uri="{FF2B5EF4-FFF2-40B4-BE49-F238E27FC236}">
                <a16:creationId xmlns:a16="http://schemas.microsoft.com/office/drawing/2014/main" id="{5B18EB9D-B281-9562-CB73-97116BAD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19" y="4081112"/>
            <a:ext cx="4607324" cy="2612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92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1D874F-782E-3702-17FD-C933BEE5621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" sz="4000" spc="0" dirty="0">
                <a:effectLst>
                  <a:outerShdw dist="38100" dir="2700000" algn="bl" rotWithShape="0">
                    <a:schemeClr val="bg2">
                      <a:lumMod val="75000"/>
                    </a:schemeClr>
                  </a:outerShdw>
                </a:effectLst>
              </a:rPr>
              <a:t>KUALITAS SIFAT YANG DITERAPKAN KEPADA YESUS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361484-5814-8306-BB46-2835C35EF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60134"/>
              </p:ext>
            </p:extLst>
          </p:nvPr>
        </p:nvGraphicFramePr>
        <p:xfrm>
          <a:off x="483080" y="769441"/>
          <a:ext cx="11059062" cy="31089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123426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846716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NUBUATAN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Yesus mengampuni dosa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103:2-3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Lukas 5:21, 24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Yesus adalah Kehidupan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36:9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Yohanes 1:4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esus adalah Bukit Batu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18:2; 95:1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Petrus 2:6; 2 Korintus 10:4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Yesus itu adil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129:4; 145:17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Yohanes 1:9:2:1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Yesus itu Mahahadir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139:8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Efesus 1:23; Matius 18:20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7768499"/>
                  </a:ext>
                </a:extLst>
              </a:tr>
            </a:tbl>
          </a:graphicData>
        </a:graphic>
      </p:graphicFrame>
      <p:pic>
        <p:nvPicPr>
          <p:cNvPr id="5" name="Imagen 4" descr="Hombre y mujer sentados en una cama&#10;&#10;Descripción generada automáticamente con confianza media">
            <a:extLst>
              <a:ext uri="{FF2B5EF4-FFF2-40B4-BE49-F238E27FC236}">
                <a16:creationId xmlns:a16="http://schemas.microsoft.com/office/drawing/2014/main" id="{E21098E5-9195-9558-A38F-88242DCA2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80" y="4167738"/>
            <a:ext cx="3029580" cy="251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5311EEE-4F45-7878-10D1-A6154DB8F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775" y="4167740"/>
            <a:ext cx="4544367" cy="251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34F3F8A0-DFC5-C5BB-85B3-3AF3E5540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30" y="4167739"/>
            <a:ext cx="2391773" cy="251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980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16C9CB-983D-DCAB-4199-4655C77E1B1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" dirty="0">
                <a:effectLst>
                  <a:outerShdw dist="38100" dir="2700000" algn="bl" rotWithShape="0">
                    <a:schemeClr val="tx2">
                      <a:lumMod val="75000"/>
                    </a:schemeClr>
                  </a:outerShdw>
                </a:effectLst>
              </a:rPr>
              <a:t>HIDUP DAN PELAYANAN YESUS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8DBA60-EFFE-DCDE-58FB-AB2BBF2B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934"/>
              </p:ext>
            </p:extLst>
          </p:nvPr>
        </p:nvGraphicFramePr>
        <p:xfrm>
          <a:off x="483080" y="769441"/>
          <a:ext cx="11059062" cy="36880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908429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061713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NUBUATAN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Inkarnasi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dan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persembahan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lengkap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40:6-10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Ibrani 10:5-7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Semangat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untuk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rumah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Tuhan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69:9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Yohanes 2:17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membuka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mulutnya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dengan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amsal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78:2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Matius 13:35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memberi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makan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orang-orang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dengan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roti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dari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surga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78:24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Yohanes 6:31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Ini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adalah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batu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penjuru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118:22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Matius 21:42; Lukas 20:17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152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Anak-anak memujinya di Bait Suci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8:2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Matius 21:16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41622026"/>
                  </a:ext>
                </a:extLst>
              </a:tr>
            </a:tbl>
          </a:graphicData>
        </a:graphic>
      </p:graphicFrame>
      <p:pic>
        <p:nvPicPr>
          <p:cNvPr id="5" name="Imagen 4" descr="Dibujo animad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0F9DBA6-0E91-C6A9-C403-E3D8DD809C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162" y="4748475"/>
            <a:ext cx="2404328" cy="193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Mujer acostada en una cama&#10;&#10;Descripción generada automáticamente con confianza media">
            <a:extLst>
              <a:ext uri="{FF2B5EF4-FFF2-40B4-BE49-F238E27FC236}">
                <a16:creationId xmlns:a16="http://schemas.microsoft.com/office/drawing/2014/main" id="{58BA8CC1-7BCB-0550-B8ED-E2D25E8D1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80" y="4752763"/>
            <a:ext cx="1624748" cy="19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476B98C-9AB9-62EF-8B27-716F14180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897" y="4754879"/>
            <a:ext cx="3864214" cy="1940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bailarín, hombre, gente, grupo&#10;&#10;Descripción generada automáticamente">
            <a:extLst>
              <a:ext uri="{FF2B5EF4-FFF2-40B4-BE49-F238E27FC236}">
                <a16:creationId xmlns:a16="http://schemas.microsoft.com/office/drawing/2014/main" id="{1079DB4C-74AE-9C4D-AFB5-2209CA6B1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0" y="4748475"/>
            <a:ext cx="2040166" cy="193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153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C12376-3AFC-8C0D-A01E-85F6015BB001}"/>
              </a:ext>
            </a:extLst>
          </p:cNvPr>
          <p:cNvSpPr txBox="1"/>
          <p:nvPr/>
        </p:nvSpPr>
        <p:spPr>
          <a:xfrm>
            <a:off x="1" y="0"/>
            <a:ext cx="5004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" spc="0" dirty="0">
                <a:effectLst>
                  <a:outerShdw dist="38100" dir="2700000" algn="bl" rotWithShape="0">
                    <a:schemeClr val="accent6">
                      <a:lumMod val="50000"/>
                    </a:schemeClr>
                  </a:outerShdw>
                </a:effectLst>
              </a:rPr>
              <a:t>PENDERITAAN DAN KEINGINAN YESUS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BE40BD-8925-9F35-8CB7-C16543159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5627"/>
              </p:ext>
            </p:extLst>
          </p:nvPr>
        </p:nvGraphicFramePr>
        <p:xfrm>
          <a:off x="483080" y="1613498"/>
          <a:ext cx="11059062" cy="505968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908429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061713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NUBUATAN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Seorang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dekat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mengkhianatinya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41:9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Yohanes 13:18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Mereka memberinya racun dan asam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69:21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Matius 27:34, 48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Tuhan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meninggalkannya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22:1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Matius 27:46; Markus 15:34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Mereka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mengolok-oloknya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22:7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Matius 27:39; Lukas 23:35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Mereka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menantang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Yesus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22:8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Matius 27:43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152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Mereka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membagikan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pakaiannya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22:18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Matius 27:35; Markus 15:24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4162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Kenalannya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pergi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88:8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Lukas 23:49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83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Kata-kata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terakhirnya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31:5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Lukas 23:46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882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Mereka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tidak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mematahkan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tulangnya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34:20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Yohanes 19:36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6629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Tubuhnya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tidak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akan</a:t>
                      </a:r>
                      <a:r>
                        <a:rPr lang="en-ID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rusak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16:8-11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Kisah 2:25-28; 13:35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47845538"/>
                  </a:ext>
                </a:extLst>
              </a:tr>
            </a:tbl>
          </a:graphicData>
        </a:graphic>
      </p:graphicFrame>
      <p:pic>
        <p:nvPicPr>
          <p:cNvPr id="5" name="Imagen 4" descr="Grupo de personas en la noche&#10;&#10;Descripción generada automáticamente con confianza baja">
            <a:extLst>
              <a:ext uri="{FF2B5EF4-FFF2-40B4-BE49-F238E27FC236}">
                <a16:creationId xmlns:a16="http://schemas.microsoft.com/office/drawing/2014/main" id="{E54CD656-89B6-AABB-610D-2C2544C7F5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600" y="120580"/>
            <a:ext cx="1810377" cy="13577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foto, cama, barco, hombre&#10;&#10;Descripción generada automáticamente">
            <a:extLst>
              <a:ext uri="{FF2B5EF4-FFF2-40B4-BE49-F238E27FC236}">
                <a16:creationId xmlns:a16="http://schemas.microsoft.com/office/drawing/2014/main" id="{5A1C9336-F6A2-FA88-D4A6-1DB92038B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271" y="120580"/>
            <a:ext cx="1957569" cy="13629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pieza, hombre, maleta, sostener&#10;&#10;Descripción generada automáticamente">
            <a:extLst>
              <a:ext uri="{FF2B5EF4-FFF2-40B4-BE49-F238E27FC236}">
                <a16:creationId xmlns:a16="http://schemas.microsoft.com/office/drawing/2014/main" id="{DFA10B12-0FE2-D4F3-8524-65BB40C90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134" y="120580"/>
            <a:ext cx="1958400" cy="13577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vestido, hombre, camiseta, parado&#10;&#10;Descripción generada automáticamente">
            <a:extLst>
              <a:ext uri="{FF2B5EF4-FFF2-40B4-BE49-F238E27FC236}">
                <a16:creationId xmlns:a16="http://schemas.microsoft.com/office/drawing/2014/main" id="{C1C193DD-C322-FB63-FD1D-CC6E58E066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5828" y="120580"/>
            <a:ext cx="960331" cy="13577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357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79482D-F998-C989-FD56-C40B770A4C2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" dirty="0">
                <a:effectLst>
                  <a:outerShdw dist="38100" dir="2700000" algn="bl" rotWithShape="0">
                    <a:schemeClr val="accent3">
                      <a:lumMod val="50000"/>
                    </a:schemeClr>
                  </a:outerShdw>
                </a:effectLst>
              </a:rPr>
              <a:t>PENGANGKATAN YESUS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1475B0-7BFD-A8CE-1420-5FE0E3239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49335"/>
              </p:ext>
            </p:extLst>
          </p:nvPr>
        </p:nvGraphicFramePr>
        <p:xfrm>
          <a:off x="483080" y="769441"/>
          <a:ext cx="11059062" cy="384048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804912">
                  <a:extLst>
                    <a:ext uri="{9D8B030D-6E8A-4147-A177-3AD203B41FA5}">
                      <a16:colId xmlns:a16="http://schemas.microsoft.com/office/drawing/2014/main" val="1459896753"/>
                    </a:ext>
                  </a:extLst>
                </a:gridCol>
                <a:gridCol w="2165230">
                  <a:extLst>
                    <a:ext uri="{9D8B030D-6E8A-4147-A177-3AD203B41FA5}">
                      <a16:colId xmlns:a16="http://schemas.microsoft.com/office/drawing/2014/main" val="677825492"/>
                    </a:ext>
                  </a:extLst>
                </a:gridCol>
                <a:gridCol w="4088920">
                  <a:extLst>
                    <a:ext uri="{9D8B030D-6E8A-4147-A177-3AD203B41FA5}">
                      <a16:colId xmlns:a16="http://schemas.microsoft.com/office/drawing/2014/main" val="255234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NUBUATAN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561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 duduk di sebelah kanan Tuhan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110:1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Matius 22:34; Markus 12:36; Lukas 20:42; Kisah 2:34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20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</a:t>
                      </a:r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bertakhta</a:t>
                      </a:r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sebagai</a:t>
                      </a:r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keturunan</a:t>
                      </a:r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Daud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132:11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Kisah 2:30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974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Memerintah</a:t>
                      </a:r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bangsa-bangsa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2:1-2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Kisah 4:25-26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446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Imam </a:t>
                      </a:r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menurut</a:t>
                      </a:r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peraturan</a:t>
                      </a:r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Melkisedek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110:1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Ibrani 5:6, 10; 6:20; 7:17, 21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5020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</a:t>
                      </a:r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membawa</a:t>
                      </a:r>
                      <a:r>
                        <a:rPr lang="en-ID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para </a:t>
                      </a:r>
                      <a:r>
                        <a:rPr lang="en-ID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tawanan</a:t>
                      </a:r>
                      <a:endParaRPr lang="e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Mazmur 68:18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Efesus 4:7-8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55058706"/>
                  </a:ext>
                </a:extLst>
              </a:tr>
            </a:tbl>
          </a:graphicData>
        </a:graphic>
      </p:graphicFrame>
      <p:pic>
        <p:nvPicPr>
          <p:cNvPr id="5" name="Imagen 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B13D18D-E876-633F-3859-93BB336536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2264" y="4786501"/>
            <a:ext cx="1922806" cy="194589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ventana, edificio, tabla, pequeño&#10;&#10;Descripción generada automáticamente">
            <a:extLst>
              <a:ext uri="{FF2B5EF4-FFF2-40B4-BE49-F238E27FC236}">
                <a16:creationId xmlns:a16="http://schemas.microsoft.com/office/drawing/2014/main" id="{6D7AB330-1E49-4F15-3CFD-AAD72B5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2543" y="4784627"/>
            <a:ext cx="1356527" cy="1947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9C5D799-BF99-F122-FF06-0CB0D35C8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45" y="4784625"/>
            <a:ext cx="2960104" cy="1947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1F9CECA5-67B4-3194-03A9-DD7E7A0CF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733" y="4784626"/>
            <a:ext cx="2597022" cy="19477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florero con flores junto a una ventana&#10;&#10;Descripción generada automáticamente con confianza media">
            <a:extLst>
              <a:ext uri="{FF2B5EF4-FFF2-40B4-BE49-F238E27FC236}">
                <a16:creationId xmlns:a16="http://schemas.microsoft.com/office/drawing/2014/main" id="{1A67D40B-8034-5A4E-69BF-4EF19B1282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264" y="4784625"/>
            <a:ext cx="2504273" cy="1947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348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edificio, hombre, parado, humo&#10;&#10;Descripción generada automáticamente">
            <a:extLst>
              <a:ext uri="{FF2B5EF4-FFF2-40B4-BE49-F238E27FC236}">
                <a16:creationId xmlns:a16="http://schemas.microsoft.com/office/drawing/2014/main" id="{5A2179DA-CACE-CCD3-82B3-E47C8D9DBC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8101" y="695570"/>
            <a:ext cx="1889656" cy="23116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 descr="Un grupo de personas haciendo gestos con la cara pintada de blanco&#10;&#10;Descripción generada automáticamente con confianza baja">
            <a:extLst>
              <a:ext uri="{FF2B5EF4-FFF2-40B4-BE49-F238E27FC236}">
                <a16:creationId xmlns:a16="http://schemas.microsoft.com/office/drawing/2014/main" id="{A0131B12-12F3-A0E9-3557-FEDE0E21E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31" y="813632"/>
            <a:ext cx="2213723" cy="22137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8D0A86-3967-D1A9-1112-95B6C29CD90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</a:lstStyle>
          <a:p>
            <a:r>
              <a:rPr lang="e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>
                      <a:alpha val="80000"/>
                    </a:srgbClr>
                  </a:outerShdw>
                </a:effectLst>
              </a:rPr>
              <a:t>NADA MESIANIS DARI MAZMUR 24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7F41D08-6D27-44FE-C16A-79B3F0AC5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162302"/>
              </p:ext>
            </p:extLst>
          </p:nvPr>
        </p:nvGraphicFramePr>
        <p:xfrm>
          <a:off x="341222" y="719665"/>
          <a:ext cx="11347570" cy="593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0137397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546</Words>
  <Application>Microsoft Office PowerPoint</Application>
  <PresentationFormat>Panorámica</PresentationFormat>
  <Paragraphs>117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30</cp:revision>
  <dcterms:created xsi:type="dcterms:W3CDTF">2024-02-10T18:37:21Z</dcterms:created>
  <dcterms:modified xsi:type="dcterms:W3CDTF">2024-03-01T07:22:29Z</dcterms:modified>
</cp:coreProperties>
</file>